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3.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5.xml" ContentType="application/vnd.openxmlformats-officedocument.presentationml.tags+xml"/>
  <Override PartName="/ppt/notesSlides/notesSlide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Lst>
  <p:notesMasterIdLst>
    <p:notesMasterId r:id="rId32"/>
  </p:notesMasterIdLst>
  <p:sldIdLst>
    <p:sldId id="340" r:id="rId3"/>
    <p:sldId id="262" r:id="rId4"/>
    <p:sldId id="287" r:id="rId5"/>
    <p:sldId id="270" r:id="rId6"/>
    <p:sldId id="285" r:id="rId7"/>
    <p:sldId id="286" r:id="rId8"/>
    <p:sldId id="288" r:id="rId9"/>
    <p:sldId id="341" r:id="rId10"/>
    <p:sldId id="271" r:id="rId11"/>
    <p:sldId id="272" r:id="rId12"/>
    <p:sldId id="321" r:id="rId13"/>
    <p:sldId id="275" r:id="rId14"/>
    <p:sldId id="276" r:id="rId15"/>
    <p:sldId id="277" r:id="rId16"/>
    <p:sldId id="278" r:id="rId17"/>
    <p:sldId id="279" r:id="rId18"/>
    <p:sldId id="316" r:id="rId19"/>
    <p:sldId id="354" r:id="rId20"/>
    <p:sldId id="319" r:id="rId21"/>
    <p:sldId id="355" r:id="rId22"/>
    <p:sldId id="357" r:id="rId23"/>
    <p:sldId id="356" r:id="rId24"/>
    <p:sldId id="358" r:id="rId25"/>
    <p:sldId id="361" r:id="rId26"/>
    <p:sldId id="320" r:id="rId27"/>
    <p:sldId id="281" r:id="rId28"/>
    <p:sldId id="368" r:id="rId29"/>
    <p:sldId id="261" r:id="rId30"/>
    <p:sldId id="353" r:id="rId31"/>
  </p:sldIdLst>
  <p:sldSz cx="12190413" cy="6862763"/>
  <p:notesSz cx="6858000" cy="9144000"/>
  <p:custDataLst>
    <p:tags r:id="rId33"/>
  </p:custDataLst>
  <p:defaultText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3220" algn="l" defTabSz="1088390" rtl="0" eaLnBrk="1" latinLnBrk="0" hangingPunct="1">
      <a:defRPr sz="2100" kern="1200">
        <a:solidFill>
          <a:schemeClr val="tx1"/>
        </a:solidFill>
        <a:latin typeface="+mn-lt"/>
        <a:ea typeface="+mn-ea"/>
        <a:cs typeface="+mn-cs"/>
      </a:defRPr>
    </a:lvl4pPr>
    <a:lvl5pPr marL="2177415" algn="l" defTabSz="1088390" rtl="0" eaLnBrk="1" latinLnBrk="0" hangingPunct="1">
      <a:defRPr sz="2100" kern="1200">
        <a:solidFill>
          <a:schemeClr val="tx1"/>
        </a:solidFill>
        <a:latin typeface="+mn-lt"/>
        <a:ea typeface="+mn-ea"/>
        <a:cs typeface="+mn-cs"/>
      </a:defRPr>
    </a:lvl5pPr>
    <a:lvl6pPr marL="2721610"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635" algn="l" defTabSz="1088390" rtl="0" eaLnBrk="1" latinLnBrk="0" hangingPunct="1">
      <a:defRPr sz="2100" kern="1200">
        <a:solidFill>
          <a:schemeClr val="tx1"/>
        </a:solidFill>
        <a:latin typeface="+mn-lt"/>
        <a:ea typeface="+mn-ea"/>
        <a:cs typeface="+mn-cs"/>
      </a:defRPr>
    </a:lvl8pPr>
    <a:lvl9pPr marL="4354830" algn="l" defTabSz="108839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6" userDrawn="1">
          <p15:clr>
            <a:srgbClr val="A4A3A4"/>
          </p15:clr>
        </p15:guide>
        <p15:guide id="2" pos="375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1" clrIdx="0"/>
  <p:cmAuthor id="2" name="kingsoft" initials="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20" autoAdjust="0"/>
  </p:normalViewPr>
  <p:slideViewPr>
    <p:cSldViewPr showGuides="1">
      <p:cViewPr varScale="1">
        <p:scale>
          <a:sx n="92" d="100"/>
          <a:sy n="92" d="100"/>
        </p:scale>
        <p:origin x="64" y="180"/>
      </p:cViewPr>
      <p:guideLst>
        <p:guide orient="horz" pos="2116"/>
        <p:guide pos="375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 Type="http://schemas.openxmlformats.org/officeDocument/2006/relationships/slide" Target="slides/slide1.xml" /><Relationship Id="rId21" Type="http://schemas.openxmlformats.org/officeDocument/2006/relationships/slide" Target="slides/slide19.xml" /><Relationship Id="rId34" Type="http://schemas.openxmlformats.org/officeDocument/2006/relationships/commentAuthors" Target="commentAuthors.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tags" Target="tags/tag1.xml" /><Relationship Id="rId38"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slide" Target="slides/slide27.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notesMaster" Target="notesMasters/notesMaster1.xml" /><Relationship Id="rId37" Type="http://schemas.openxmlformats.org/officeDocument/2006/relationships/theme" Target="theme/theme1.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viewProps" Target="viewProps.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1B1902-FAEF-4F30-B71E-C6DB2DDC0E20}" type="datetimeFigureOut">
              <a:rPr lang="zh-CN" altLang="en-US" smtClean="0"/>
              <a:t>2025/4/25</a:t>
            </a:fld>
            <a:endParaRPr lang="zh-CN" altLang="en-US"/>
          </a:p>
        </p:txBody>
      </p:sp>
      <p:sp>
        <p:nvSpPr>
          <p:cNvPr id="4" name="幻灯片图像占位符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A46F83-284D-40E3-AB4F-ABE250C0602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088390" rtl="0" eaLnBrk="1" latinLnBrk="0" hangingPunct="1">
      <a:defRPr sz="1400" kern="1200">
        <a:solidFill>
          <a:schemeClr val="tx1"/>
        </a:solidFill>
        <a:latin typeface="+mn-lt"/>
        <a:ea typeface="+mn-ea"/>
        <a:cs typeface="+mn-cs"/>
      </a:defRPr>
    </a:lvl1pPr>
    <a:lvl2pPr marL="544195" algn="l" defTabSz="1088390" rtl="0" eaLnBrk="1" latinLnBrk="0" hangingPunct="1">
      <a:defRPr sz="1400" kern="1200">
        <a:solidFill>
          <a:schemeClr val="tx1"/>
        </a:solidFill>
        <a:latin typeface="+mn-lt"/>
        <a:ea typeface="+mn-ea"/>
        <a:cs typeface="+mn-cs"/>
      </a:defRPr>
    </a:lvl2pPr>
    <a:lvl3pPr marL="1088390" algn="l" defTabSz="1088390" rtl="0" eaLnBrk="1" latinLnBrk="0" hangingPunct="1">
      <a:defRPr sz="1400" kern="1200">
        <a:solidFill>
          <a:schemeClr val="tx1"/>
        </a:solidFill>
        <a:latin typeface="+mn-lt"/>
        <a:ea typeface="+mn-ea"/>
        <a:cs typeface="+mn-cs"/>
      </a:defRPr>
    </a:lvl3pPr>
    <a:lvl4pPr marL="1633220" algn="l" defTabSz="1088390" rtl="0" eaLnBrk="1" latinLnBrk="0" hangingPunct="1">
      <a:defRPr sz="1400" kern="1200">
        <a:solidFill>
          <a:schemeClr val="tx1"/>
        </a:solidFill>
        <a:latin typeface="+mn-lt"/>
        <a:ea typeface="+mn-ea"/>
        <a:cs typeface="+mn-cs"/>
      </a:defRPr>
    </a:lvl4pPr>
    <a:lvl5pPr marL="2177415" algn="l" defTabSz="1088390" rtl="0" eaLnBrk="1" latinLnBrk="0" hangingPunct="1">
      <a:defRPr sz="1400" kern="1200">
        <a:solidFill>
          <a:schemeClr val="tx1"/>
        </a:solidFill>
        <a:latin typeface="+mn-lt"/>
        <a:ea typeface="+mn-ea"/>
        <a:cs typeface="+mn-cs"/>
      </a:defRPr>
    </a:lvl5pPr>
    <a:lvl6pPr marL="2721610" algn="l" defTabSz="1088390" rtl="0" eaLnBrk="1" latinLnBrk="0" hangingPunct="1">
      <a:defRPr sz="1400" kern="1200">
        <a:solidFill>
          <a:schemeClr val="tx1"/>
        </a:solidFill>
        <a:latin typeface="+mn-lt"/>
        <a:ea typeface="+mn-ea"/>
        <a:cs typeface="+mn-cs"/>
      </a:defRPr>
    </a:lvl6pPr>
    <a:lvl7pPr marL="3265805" algn="l" defTabSz="1088390" rtl="0" eaLnBrk="1" latinLnBrk="0" hangingPunct="1">
      <a:defRPr sz="1400" kern="1200">
        <a:solidFill>
          <a:schemeClr val="tx1"/>
        </a:solidFill>
        <a:latin typeface="+mn-lt"/>
        <a:ea typeface="+mn-ea"/>
        <a:cs typeface="+mn-cs"/>
      </a:defRPr>
    </a:lvl7pPr>
    <a:lvl8pPr marL="3810635" algn="l" defTabSz="1088390" rtl="0" eaLnBrk="1" latinLnBrk="0" hangingPunct="1">
      <a:defRPr sz="1400" kern="1200">
        <a:solidFill>
          <a:schemeClr val="tx1"/>
        </a:solidFill>
        <a:latin typeface="+mn-lt"/>
        <a:ea typeface="+mn-ea"/>
        <a:cs typeface="+mn-cs"/>
      </a:defRPr>
    </a:lvl8pPr>
    <a:lvl9pPr marL="4354830" algn="l" defTabSz="1088390"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ln>
        </p:spPr>
      </p:sp>
      <p:sp>
        <p:nvSpPr>
          <p:cNvPr id="24579" name="备注占位符 2"/>
          <p:cNvSpPr>
            <a:spLocks noGrp="1"/>
          </p:cNvSpPr>
          <p:nvPr>
            <p:ph type="body" idx="1"/>
          </p:nvPr>
        </p:nvSpPr>
        <p:spPr bwMode="auto">
          <a:noFill/>
        </p:spPr>
        <p:txBody>
          <a:bodyPr wrap="square" numCol="1" anchor="t" anchorCtr="0" compatLnSpc="1"/>
          <a:lstStyle/>
          <a:p>
            <a:endParaRPr lang="zh-CN" altLang="en-US"/>
          </a:p>
        </p:txBody>
      </p:sp>
      <p:sp>
        <p:nvSpPr>
          <p:cNvPr id="24580" name="灯片编号占位符 3"/>
          <p:cNvSpPr>
            <a:spLocks noGrp="1"/>
          </p:cNvSpPr>
          <p:nvPr>
            <p:ph type="sldNum" sz="quarter" idx="5"/>
          </p:nvPr>
        </p:nvSpPr>
        <p:spPr bwMode="auto">
          <a:noFill/>
          <a:ln>
            <a:miter lim="800000"/>
          </a:ln>
        </p:spPr>
        <p:txBody>
          <a:bodyPr/>
          <a:lstStyle/>
          <a:p>
            <a:fld id="{1253D504-89B8-4475-868E-439452BB193C}" type="slidenum">
              <a:rPr lang="zh-TW" altLang="en-US"/>
              <a:t>4</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ln>
        </p:spPr>
      </p:sp>
      <p:sp>
        <p:nvSpPr>
          <p:cNvPr id="18435" name="备注占位符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70000" lnSpcReduction="20000"/>
          </a:bodyPr>
          <a:lstStyle/>
          <a:p>
            <a:pPr marL="285750" indent="-285750" eaLnBrk="1" hangingPunct="1">
              <a:lnSpc>
                <a:spcPct val="150000"/>
              </a:lnSpc>
              <a:buFontTx/>
              <a:buChar char="•"/>
              <a:defRPr/>
            </a:pPr>
            <a:r>
              <a:rPr lang="zh-TW" altLang="en-US" sz="1600" dirty="0">
                <a:solidFill>
                  <a:srgbClr val="343434"/>
                </a:solidFill>
                <a:latin typeface="微软雅黑" panose="020B0503020204020204" pitchFamily="34" charset="-122"/>
                <a:ea typeface="微软雅黑" panose="020B0503020204020204" pitchFamily="34" charset="-122"/>
                <a:sym typeface="Microsoft YaHei Bold" charset="0"/>
              </a:rPr>
              <a:t>介绍你的产品和它的好处</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独特的技术路线及全面的系统集成技术优势</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endPar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endParaRPr>
          </a:p>
          <a:p>
            <a:pPr marL="742950" lvl="1" indent="-285750" eaLnBrk="1" hangingPunct="1">
              <a:lnSpc>
                <a:spcPct val="150000"/>
              </a:lnSpc>
              <a:buFontTx/>
              <a:buChar char="•"/>
              <a:defRPr/>
            </a:pP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光引擎技术：</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光引擎</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light Engine)</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即包含</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封装</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元件</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或</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阵列</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模块</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驱动器、以及其他光度、热学、机械和电气元件的整体组合，该组合通过一个与</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灯具匹配的常规连接器直接连接到分支电路上。因此</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光引擎是一个介于</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灯具和</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灯之间的器件，与</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 </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灯的区别是它不含有标准灯头不能与分支电路直接连接，与</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灯具的相同点是可以具有设定的配光及散热功能。该装置要通过一个与</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灯具匹配的常规连接器直接连接到分支电路，该</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灯具设计成不使用标准灯座。该产品能有效的提高</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室内灯具的稳定性，提高各性能参数</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如显色性，系统光效等</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，因此是目前各大</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照明厂家的未来研发及推广的重点。</a:t>
            </a:r>
          </a:p>
          <a:p>
            <a:pPr marL="742950" lvl="1" indent="-285750" eaLnBrk="1" hangingPunct="1">
              <a:lnSpc>
                <a:spcPct val="150000"/>
              </a:lnSpc>
              <a:buFontTx/>
              <a:buChar char="•"/>
              <a:defRPr/>
            </a:pP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蜂窝对流传热技术：针对普通的</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照明产品存在散热性能不好的问题，亮明公司自主创新的蜂窝状通孔系列</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灯具模组，通过运用新型的蜂窝状通孔散热结构，加速空气对流，提高散热性能，降低光衰，能有效延长</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LED</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照明产品的寿命</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10000</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多小时。</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1</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、整灯设计的热蜂窝效应，提升了热交换效率，将使温升更低；</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2</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、模组化设计，散热型材小，模组散热均匀，平均温度相比要低</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3</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至</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4</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度。</a:t>
            </a:r>
          </a:p>
          <a:p>
            <a:pPr marL="742950" lvl="1" indent="-285750" eaLnBrk="1" hangingPunct="1">
              <a:lnSpc>
                <a:spcPct val="150000"/>
              </a:lnSpc>
              <a:buFontTx/>
              <a:buChar char="•"/>
              <a:defRPr/>
            </a:pP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光学透镜技术：</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1</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、模组透镜阵列，组成光学模组面盖，不会造成光损失；</a:t>
            </a:r>
            <a:r>
              <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rPr>
              <a:t>2</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、飞蝙蝠翼配光技术，光学透镜的出光分布做到随心所欲。</a:t>
            </a:r>
          </a:p>
        </p:txBody>
      </p:sp>
      <p:sp>
        <p:nvSpPr>
          <p:cNvPr id="30724" name="灯片编号占位符 3"/>
          <p:cNvSpPr>
            <a:spLocks noGrp="1"/>
          </p:cNvSpPr>
          <p:nvPr>
            <p:ph type="sldNum" sz="quarter" idx="5"/>
          </p:nvPr>
        </p:nvSpPr>
        <p:spPr bwMode="auto">
          <a:noFill/>
          <a:ln>
            <a:miter lim="800000"/>
          </a:ln>
        </p:spPr>
        <p:txBody>
          <a:bodyPr/>
          <a:lstStyle/>
          <a:p>
            <a:fld id="{E5228DBF-C12E-4332-A309-85FE3FC18C0E}" type="slidenum">
              <a:rPr lang="zh-TW" altLang="en-US"/>
              <a:t>12</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noFill/>
          <a:ln>
            <a:solidFill>
              <a:srgbClr val="000000"/>
            </a:solidFill>
            <a:miter lim="800000"/>
          </a:ln>
        </p:spPr>
      </p:sp>
      <p:sp>
        <p:nvSpPr>
          <p:cNvPr id="18435" name="备注占位符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92500" lnSpcReduction="20000"/>
          </a:bodyPr>
          <a:lstStyle/>
          <a:p>
            <a:pPr marL="285750" indent="-285750" eaLnBrk="1" hangingPunct="1">
              <a:lnSpc>
                <a:spcPct val="150000"/>
              </a:lnSpc>
              <a:buFontTx/>
              <a:buChar char="•"/>
              <a:defRPr/>
            </a:pPr>
            <a:r>
              <a:rPr lang="zh-TW" altLang="en-US" sz="1600" dirty="0">
                <a:solidFill>
                  <a:srgbClr val="343434"/>
                </a:solidFill>
                <a:latin typeface="微软雅黑" panose="020B0503020204020204" pitchFamily="34" charset="-122"/>
                <a:ea typeface="微软雅黑" panose="020B0503020204020204" pitchFamily="34" charset="-122"/>
                <a:sym typeface="Microsoft YaHei Bold" charset="0"/>
              </a:rPr>
              <a:t>介绍你的产品和它的好处</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独特的技术路线及全面的系统集成技术优势</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endPar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endParaRPr>
          </a:p>
          <a:p>
            <a:pPr marL="635000" lvl="1" eaLnBrk="1" hangingPunct="1">
              <a:lnSpc>
                <a:spcPct val="150000"/>
              </a:lnSpc>
              <a:buFont typeface="Wingdings" panose="05000000000000000000" pitchFamily="2" charset="2"/>
              <a:buChar char="l"/>
              <a:defRPr/>
            </a:pP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抗震动、耐腐蚀电路技术：</a:t>
            </a:r>
            <a:r>
              <a:rPr lang="zh-CN" altLang="zh-CN" dirty="0"/>
              <a:t>在</a:t>
            </a:r>
            <a:r>
              <a:rPr lang="en-US" altLang="zh-CN" dirty="0"/>
              <a:t>LED</a:t>
            </a:r>
            <a:r>
              <a:rPr lang="zh-CN" altLang="zh-CN" dirty="0"/>
              <a:t>灯饰行业中，热传导与散热问题是目前灯饰设计的一个重要环节，也可以说，如果设计过程中，热传导与散热问题没有解决的话，这款产品极有可能是个废品！而且，热传导的问题没有解决，散热器做的再大也没有用。铜的导热系数要比铝的的导热系数大很多，我们这样设计，将</a:t>
            </a:r>
            <a:r>
              <a:rPr lang="en-US" altLang="zh-CN" dirty="0"/>
              <a:t>LED</a:t>
            </a:r>
            <a:r>
              <a:rPr lang="zh-CN" altLang="zh-CN" dirty="0"/>
              <a:t>热沉的焊盘用铜箔层尽可能加大，将</a:t>
            </a:r>
            <a:r>
              <a:rPr lang="en-US" altLang="zh-CN" dirty="0"/>
              <a:t>LED</a:t>
            </a:r>
            <a:r>
              <a:rPr lang="zh-CN" altLang="zh-CN" dirty="0"/>
              <a:t>热沉传导的热量在铜箔层快速传导开，再传导到下层铝板上，人为增加导热路径，将大大降低</a:t>
            </a:r>
            <a:r>
              <a:rPr lang="en-US" altLang="zh-CN" dirty="0"/>
              <a:t>LED</a:t>
            </a:r>
            <a:r>
              <a:rPr lang="zh-CN" altLang="zh-CN" dirty="0"/>
              <a:t>热沉的温度，尽可能的延长</a:t>
            </a:r>
            <a:r>
              <a:rPr lang="en-US" altLang="zh-CN" dirty="0"/>
              <a:t>LED</a:t>
            </a:r>
            <a:r>
              <a:rPr lang="zh-CN" altLang="zh-CN" dirty="0"/>
              <a:t>的工作寿命。</a:t>
            </a:r>
            <a:endParaRPr lang="en-US" altLang="zh-CN"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marL="635000" lvl="1" eaLnBrk="1" hangingPunct="1">
              <a:lnSpc>
                <a:spcPct val="150000"/>
              </a:lnSpc>
              <a:buFont typeface="Wingdings" panose="05000000000000000000" pitchFamily="2" charset="2"/>
              <a:buChar char="l"/>
              <a:defRPr/>
            </a:pP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类金刚砂涂层的热传导技术：</a:t>
            </a:r>
            <a:r>
              <a:rPr lang="zh-CN" altLang="en-US" sz="1400" dirty="0"/>
              <a:t>我们采用超高导热类金刚石铝基板，</a:t>
            </a:r>
            <a:r>
              <a:rPr lang="zh-CN" altLang="en-US" dirty="0"/>
              <a:t>它比传统的铝基材线路板相比较导热系数提升百余倍，可达</a:t>
            </a:r>
            <a:r>
              <a:rPr lang="en-US" altLang="zh-CN" sz="1400" dirty="0"/>
              <a:t>200W/m.K</a:t>
            </a:r>
            <a:r>
              <a:rPr lang="zh-CN" altLang="en-US" dirty="0"/>
              <a:t>，大大的降低温升，使得</a:t>
            </a:r>
            <a:r>
              <a:rPr lang="en-US" altLang="zh-CN" dirty="0"/>
              <a:t>LED</a:t>
            </a:r>
            <a:r>
              <a:rPr lang="zh-CN" altLang="en-US" dirty="0"/>
              <a:t>芯片可靠度增加，降低了光衰，延长</a:t>
            </a:r>
            <a:r>
              <a:rPr lang="en-US" altLang="zh-CN" sz="1400" dirty="0"/>
              <a:t>LED</a:t>
            </a:r>
            <a:r>
              <a:rPr lang="zh-CN" altLang="en-US" dirty="0"/>
              <a:t>的使用寿命</a:t>
            </a: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。采用该 技术的</a:t>
            </a:r>
            <a:r>
              <a:rPr lang="en-US" altLang="zh-CN"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LED</a:t>
            </a: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照明灯具特别适用船舶照明环境，特别是舱室照明的高温环境。</a:t>
            </a:r>
            <a:endParaRPr lang="en-US" altLang="zh-CN"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772" name="灯片编号占位符 3"/>
          <p:cNvSpPr>
            <a:spLocks noGrp="1"/>
          </p:cNvSpPr>
          <p:nvPr>
            <p:ph type="sldNum" sz="quarter" idx="5"/>
          </p:nvPr>
        </p:nvSpPr>
        <p:spPr bwMode="auto">
          <a:noFill/>
          <a:ln>
            <a:miter lim="800000"/>
          </a:ln>
        </p:spPr>
        <p:txBody>
          <a:bodyPr/>
          <a:lstStyle/>
          <a:p>
            <a:fld id="{AD7FDC23-FAE7-4AD4-91F4-FE8714DE3B13}" type="slidenum">
              <a:rPr lang="zh-TW" altLang="en-US"/>
              <a:t>13</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noFill/>
          <a:ln>
            <a:solidFill>
              <a:srgbClr val="000000"/>
            </a:solidFill>
            <a:miter lim="800000"/>
          </a:ln>
        </p:spPr>
      </p:sp>
      <p:sp>
        <p:nvSpPr>
          <p:cNvPr id="18435" name="备注占位符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85750" indent="-285750" eaLnBrk="1" hangingPunct="1">
              <a:lnSpc>
                <a:spcPct val="150000"/>
              </a:lnSpc>
              <a:buFontTx/>
              <a:buChar char="•"/>
              <a:defRPr/>
            </a:pPr>
            <a:r>
              <a:rPr lang="zh-TW" altLang="en-US" sz="1600" dirty="0">
                <a:solidFill>
                  <a:srgbClr val="343434"/>
                </a:solidFill>
                <a:latin typeface="微软雅黑" panose="020B0503020204020204" pitchFamily="34" charset="-122"/>
                <a:ea typeface="微软雅黑" panose="020B0503020204020204" pitchFamily="34" charset="-122"/>
                <a:sym typeface="Microsoft YaHei Bold" charset="0"/>
              </a:rPr>
              <a:t>介绍你的产品和它的好处</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独特的技术路线及全面的系统集成技术优势</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endParaRPr lang="en-US" altLang="zh-CN" sz="1600" dirty="0">
              <a:solidFill>
                <a:srgbClr val="343434"/>
              </a:solidFill>
              <a:latin typeface="微软雅黑" panose="020B0503020204020204" pitchFamily="34" charset="-122"/>
              <a:ea typeface="微软雅黑" panose="020B0503020204020204" pitchFamily="34" charset="-122"/>
              <a:sym typeface="Microsoft YaHei Bold" charset="0"/>
            </a:endParaRPr>
          </a:p>
          <a:p>
            <a:pPr marL="463550" indent="-285750" eaLnBrk="1" hangingPunct="1">
              <a:lnSpc>
                <a:spcPct val="150000"/>
              </a:lnSpc>
              <a:buFont typeface="Arial" panose="020B0604020202020204" pitchFamily="34" charset="0"/>
              <a:buChar char="•"/>
              <a:defRPr/>
            </a:pPr>
            <a:r>
              <a:rPr lang="zh-CN" altLang="en-US"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抗干扰专利</a:t>
            </a:r>
            <a:r>
              <a:rPr lang="zh-CN" altLang="en-US" sz="14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LED</a:t>
            </a:r>
            <a:r>
              <a:rPr lang="zh-CN" altLang="en-US" sz="14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灯具工作时会产生一定程度的无线电骚扰和谐波，我们在灯具中配置电磁兼容性能优质的电源装置，满足</a:t>
            </a:r>
            <a:r>
              <a:rPr lang="en-US" altLang="zh-CN" sz="14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EMC</a:t>
            </a:r>
            <a:r>
              <a:rPr lang="zh-CN" altLang="en-US" sz="14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方面的法规要求，电磁干扰可以控制在标准许可的范围内，灯具不会对船舶其他设备的正常工作造成谐波干扰。</a:t>
            </a:r>
          </a:p>
        </p:txBody>
      </p:sp>
      <p:sp>
        <p:nvSpPr>
          <p:cNvPr id="34820" name="灯片编号占位符 3"/>
          <p:cNvSpPr>
            <a:spLocks noGrp="1"/>
          </p:cNvSpPr>
          <p:nvPr>
            <p:ph type="sldNum" sz="quarter" idx="5"/>
          </p:nvPr>
        </p:nvSpPr>
        <p:spPr bwMode="auto">
          <a:noFill/>
          <a:ln>
            <a:miter lim="800000"/>
          </a:ln>
        </p:spPr>
        <p:txBody>
          <a:bodyPr/>
          <a:lstStyle/>
          <a:p>
            <a:fld id="{2D045C6E-6B80-46E8-886E-941374F49AE7}" type="slidenum">
              <a:rPr lang="zh-TW" altLang="en-US"/>
              <a:t>14</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ln>
        </p:spPr>
      </p:sp>
      <p:sp>
        <p:nvSpPr>
          <p:cNvPr id="24579" name="备注占位符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62500" lnSpcReduction="20000"/>
          </a:bodyPr>
          <a:lstStyle/>
          <a:p>
            <a:pPr marL="285750" indent="-285750" eaLnBrk="1" hangingPunct="1">
              <a:lnSpc>
                <a:spcPct val="150000"/>
              </a:lnSpc>
              <a:buFontTx/>
              <a:buChar char="•"/>
              <a:defRPr/>
            </a:pPr>
            <a:r>
              <a:rPr lang="zh-TW" altLang="en-US" sz="1600" dirty="0">
                <a:solidFill>
                  <a:srgbClr val="343434"/>
                </a:solidFill>
                <a:latin typeface="微软雅黑" panose="020B0503020204020204" pitchFamily="34" charset="-122"/>
                <a:ea typeface="微软雅黑" panose="020B0503020204020204" pitchFamily="34" charset="-122"/>
                <a:sym typeface="Microsoft YaHei Bold" charset="0"/>
              </a:rPr>
              <a:t>介绍你的产品和它的好处</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6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独特的技术路线及全面的系统集成技术优势</a:t>
            </a:r>
            <a:r>
              <a:rPr lang="zh-CN" altLang="en-US" sz="1600" dirty="0">
                <a:solidFill>
                  <a:srgbClr val="343434"/>
                </a:solidFill>
                <a:latin typeface="微软雅黑" panose="020B0503020204020204" pitchFamily="34" charset="-122"/>
                <a:ea typeface="微软雅黑" panose="020B0503020204020204" pitchFamily="34" charset="-122"/>
                <a:sym typeface="Microsoft YaHei Bold" charset="0"/>
              </a:rPr>
              <a:t>：</a:t>
            </a:r>
            <a:endParaRPr lang="en-US" altLang="zh-CN" sz="14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marL="800100" lvl="1" indent="-342900">
              <a:buFontTx/>
              <a:buChar char="•"/>
              <a:defRPr/>
            </a:pPr>
            <a:r>
              <a:rPr lang="zh-CN" altLang="en-US" sz="18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依托国家工程心为技术源头的硅衬底应用技术：</a:t>
            </a:r>
            <a:r>
              <a:rPr lang="zh-CN" altLang="en-US" sz="1600" dirty="0"/>
              <a:t>现有的三条</a:t>
            </a:r>
            <a:r>
              <a:rPr lang="en-US" altLang="zh-CN" sz="1600" dirty="0"/>
              <a:t>LED</a:t>
            </a:r>
            <a:r>
              <a:rPr lang="zh-CN" altLang="en-US" sz="1600" dirty="0"/>
              <a:t>照明技术路线，分别是蓝宝石、碳化硅和硅衬底</a:t>
            </a:r>
            <a:r>
              <a:rPr lang="en-US" altLang="zh-CN" sz="1600" dirty="0" err="1"/>
              <a:t>GaN</a:t>
            </a:r>
            <a:r>
              <a:rPr lang="zh-CN" altLang="en-US" sz="1600" dirty="0"/>
              <a:t>基</a:t>
            </a:r>
            <a:r>
              <a:rPr lang="en-US" altLang="zh-CN" sz="1600" dirty="0"/>
              <a:t>LED</a:t>
            </a:r>
            <a:r>
              <a:rPr lang="zh-CN" altLang="en-US" sz="1600" dirty="0"/>
              <a:t>技术路线。其中，前两条路线分别是以日本和美国为主发展起来的，主要贡献者分别获得日美两国最高科技奖，第一条路线的三位主要发明人还获得了</a:t>
            </a:r>
            <a:r>
              <a:rPr lang="en-US" altLang="zh-CN" sz="1600" dirty="0"/>
              <a:t>2014</a:t>
            </a:r>
            <a:r>
              <a:rPr lang="zh-CN" altLang="en-US" sz="1600" dirty="0"/>
              <a:t>年度诺贝尔物理学奖。目前，蓝宝石和碳化硅已经形成了</a:t>
            </a:r>
            <a:r>
              <a:rPr lang="en-US" altLang="zh-CN" sz="1600" dirty="0"/>
              <a:t>LED</a:t>
            </a:r>
            <a:r>
              <a:rPr lang="zh-CN" altLang="en-US" sz="1600" dirty="0"/>
              <a:t>全行业的布局，伴随着</a:t>
            </a:r>
            <a:r>
              <a:rPr lang="en-US" altLang="zh-CN" sz="1600" dirty="0"/>
              <a:t>LED</a:t>
            </a:r>
            <a:r>
              <a:rPr lang="zh-CN" altLang="en-US" sz="1600" dirty="0"/>
              <a:t>行业的发展，基于蓝宝石衬底的技术发展变缓，再加上其成本高昂、专利壁垒等问题，众多专家与工程师开始寻求性价比更高的解决方案，而硅衬底则被业界寄予了厚望，尤其是饱受专利问题折磨的中国企业，对硅衬底有着更为迫切的需求。</a:t>
            </a:r>
            <a:endParaRPr lang="en-US" altLang="zh-CN" sz="1600" dirty="0"/>
          </a:p>
          <a:p>
            <a:pPr marL="800100" lvl="1" indent="-342900">
              <a:buFontTx/>
              <a:buChar char="•"/>
              <a:defRPr/>
            </a:pPr>
            <a:r>
              <a:rPr lang="zh-CN" altLang="en-US" sz="1600" dirty="0"/>
              <a:t>南昌大学副校长江风益和他的团队经过长期努力，经过</a:t>
            </a:r>
            <a:r>
              <a:rPr lang="en-US" altLang="zh-CN" sz="1600" dirty="0"/>
              <a:t>3000</a:t>
            </a:r>
            <a:r>
              <a:rPr lang="zh-CN" altLang="en-US" sz="1600" dirty="0"/>
              <a:t>多次实验，攻克了硅衬底</a:t>
            </a:r>
            <a:r>
              <a:rPr lang="en-US" altLang="zh-CN" sz="1600" dirty="0"/>
              <a:t>LED</a:t>
            </a:r>
            <a:r>
              <a:rPr lang="zh-CN" altLang="en-US" sz="1600" dirty="0"/>
              <a:t>技术的世界难题，发明了在材料生长和芯片制造过程中克服巨大张应力的方法、结构和工艺技术，在国际上率先研制成功高内量子效率硅衬底蓝光</a:t>
            </a:r>
            <a:r>
              <a:rPr lang="en-US" altLang="zh-CN" sz="1600" dirty="0"/>
              <a:t>LED</a:t>
            </a:r>
            <a:r>
              <a:rPr lang="zh-CN" altLang="en-US" sz="1600" dirty="0"/>
              <a:t>外延材料和高取光效率高可靠性单面出光蓝光</a:t>
            </a:r>
            <a:r>
              <a:rPr lang="en-US" altLang="zh-CN" sz="1600" dirty="0"/>
              <a:t>LED</a:t>
            </a:r>
            <a:r>
              <a:rPr lang="zh-CN" altLang="en-US" sz="1600" dirty="0"/>
              <a:t>芯片，并率先实现了产业化，获授权发明专利</a:t>
            </a:r>
            <a:r>
              <a:rPr lang="en-US" altLang="zh-CN" sz="1600" dirty="0"/>
              <a:t>68</a:t>
            </a:r>
            <a:r>
              <a:rPr lang="zh-CN" altLang="en-US" sz="1600" dirty="0"/>
              <a:t>项，实现了核心部件的每一层都有专利保护。硅衬底</a:t>
            </a:r>
            <a:r>
              <a:rPr lang="en-US" altLang="zh-CN" sz="1600" dirty="0"/>
              <a:t>LED</a:t>
            </a:r>
            <a:r>
              <a:rPr lang="zh-CN" altLang="en-US" sz="1600" dirty="0"/>
              <a:t>技术打开了我国</a:t>
            </a:r>
            <a:r>
              <a:rPr lang="en-US" altLang="zh-CN" sz="1600" dirty="0"/>
              <a:t>LED</a:t>
            </a:r>
            <a:r>
              <a:rPr lang="zh-CN" altLang="en-US" sz="1600" dirty="0"/>
              <a:t>产业自主发展的空间，对我国半导体照明产业发展具有重大战略意义和产业价值，尤其是能够显著提升我国在此产业中的国际地位和竞争力。目前，硅衬底</a:t>
            </a:r>
            <a:r>
              <a:rPr lang="en-US" altLang="zh-CN" sz="1600" dirty="0"/>
              <a:t>LED</a:t>
            </a:r>
            <a:r>
              <a:rPr lang="zh-CN" altLang="en-US" sz="1600" dirty="0"/>
              <a:t>技术已经实现了从实验室走向国际市场的完美蜕变。江西省</a:t>
            </a:r>
            <a:r>
              <a:rPr lang="en-US" altLang="zh-CN" sz="1600" dirty="0"/>
              <a:t>LED</a:t>
            </a:r>
            <a:r>
              <a:rPr lang="zh-CN" altLang="en-US" sz="1600" dirty="0"/>
              <a:t>企业晶能光电硅衬底大功率</a:t>
            </a:r>
            <a:r>
              <a:rPr lang="en-US" altLang="zh-CN" sz="1600" dirty="0"/>
              <a:t>LED</a:t>
            </a:r>
            <a:r>
              <a:rPr lang="zh-CN" altLang="en-US" sz="1600" dirty="0"/>
              <a:t>芯片已大规模量产，性能与国际大厂相当，实验室水平也保持全球硅衬底</a:t>
            </a:r>
            <a:r>
              <a:rPr lang="en-US" altLang="zh-CN" sz="1600" dirty="0"/>
              <a:t>LED</a:t>
            </a:r>
            <a:r>
              <a:rPr lang="zh-CN" altLang="en-US" sz="1600" dirty="0"/>
              <a:t>技术最高水平。</a:t>
            </a:r>
            <a:r>
              <a:rPr lang="en-US" altLang="zh-CN" sz="1600" dirty="0"/>
              <a:t>2014</a:t>
            </a:r>
            <a:r>
              <a:rPr lang="zh-CN" altLang="en-US" sz="1600" dirty="0"/>
              <a:t>年</a:t>
            </a:r>
            <a:r>
              <a:rPr lang="en-US" altLang="zh-CN" sz="1600" dirty="0"/>
              <a:t>8</a:t>
            </a:r>
            <a:r>
              <a:rPr lang="zh-CN" altLang="en-US" sz="1600" dirty="0"/>
              <a:t>月，美国能源部</a:t>
            </a:r>
            <a:r>
              <a:rPr lang="en-US" altLang="zh-CN" sz="1600" dirty="0"/>
              <a:t>《</a:t>
            </a:r>
            <a:r>
              <a:rPr lang="zh-CN" altLang="en-US" sz="1600" dirty="0"/>
              <a:t>固态照明研究与发展制造蓝图</a:t>
            </a:r>
            <a:r>
              <a:rPr lang="en-US" altLang="zh-CN" sz="1600" dirty="0"/>
              <a:t>》</a:t>
            </a:r>
            <a:r>
              <a:rPr lang="zh-CN" altLang="en-US" sz="1600" dirty="0"/>
              <a:t>报告中明确写道：“晶能光电是硅衬底</a:t>
            </a:r>
            <a:r>
              <a:rPr lang="en-US" altLang="zh-CN" sz="1600" dirty="0"/>
              <a:t>LED</a:t>
            </a:r>
            <a:r>
              <a:rPr lang="zh-CN" altLang="en-US" sz="1600" dirty="0"/>
              <a:t>技术的最早实践者，并在</a:t>
            </a:r>
            <a:r>
              <a:rPr lang="en-US" altLang="zh-CN" sz="1600" dirty="0"/>
              <a:t>2012</a:t>
            </a:r>
            <a:r>
              <a:rPr lang="zh-CN" altLang="en-US" sz="1600" dirty="0"/>
              <a:t>年</a:t>
            </a:r>
            <a:r>
              <a:rPr lang="en-US" altLang="zh-CN" sz="1600" dirty="0"/>
              <a:t>6</a:t>
            </a:r>
            <a:r>
              <a:rPr lang="zh-CN" altLang="en-US" sz="1600" dirty="0"/>
              <a:t>月开始量产硅衬底氮化镓</a:t>
            </a:r>
            <a:r>
              <a:rPr lang="en-US" altLang="zh-CN" sz="1600" dirty="0"/>
              <a:t>LED</a:t>
            </a:r>
            <a:r>
              <a:rPr lang="zh-CN" altLang="en-US" sz="1600" dirty="0"/>
              <a:t>裸芯。”这是国际上对我国在硅衬底</a:t>
            </a:r>
            <a:r>
              <a:rPr lang="en-US" altLang="zh-CN" sz="1600" dirty="0"/>
              <a:t>LED</a:t>
            </a:r>
            <a:r>
              <a:rPr lang="zh-CN" altLang="en-US" sz="1600" dirty="0"/>
              <a:t>技术上领先的认可。在某些细分市场，硅衬底</a:t>
            </a:r>
            <a:r>
              <a:rPr lang="en-US" altLang="zh-CN" sz="1600" dirty="0"/>
              <a:t>LED</a:t>
            </a:r>
            <a:r>
              <a:rPr lang="zh-CN" altLang="en-US" sz="1600" dirty="0"/>
              <a:t>产品已经超越国际大厂，占据市场份额第一的位置，成为我国</a:t>
            </a:r>
            <a:r>
              <a:rPr lang="en-US" altLang="zh-CN" sz="1600" dirty="0"/>
              <a:t>LED</a:t>
            </a:r>
            <a:r>
              <a:rPr lang="zh-CN" altLang="en-US" sz="1600" dirty="0"/>
              <a:t>产业与国际大厂同台竞争的核心优势。</a:t>
            </a:r>
            <a:endParaRPr lang="en-US" altLang="zh-CN" sz="1600" dirty="0"/>
          </a:p>
          <a:p>
            <a:pPr marL="800100" lvl="1" indent="-342900">
              <a:buFontTx/>
              <a:buChar char="•"/>
              <a:defRPr/>
            </a:pPr>
            <a:r>
              <a:rPr lang="en-US" altLang="zh-CN" sz="1600" dirty="0"/>
              <a:t>2016</a:t>
            </a:r>
            <a:r>
              <a:rPr lang="zh-CN" altLang="en-US" sz="1600" dirty="0"/>
              <a:t>年</a:t>
            </a:r>
            <a:r>
              <a:rPr lang="en-US" altLang="zh-CN" sz="1600" dirty="0"/>
              <a:t>1</a:t>
            </a:r>
            <a:r>
              <a:rPr lang="zh-CN" altLang="en-US" sz="1600" dirty="0"/>
              <a:t>月</a:t>
            </a:r>
            <a:r>
              <a:rPr lang="en-US" altLang="zh-CN" sz="1600" dirty="0"/>
              <a:t>8</a:t>
            </a:r>
            <a:r>
              <a:rPr lang="zh-CN" altLang="en-US" sz="1600" dirty="0"/>
              <a:t>日，</a:t>
            </a:r>
            <a:r>
              <a:rPr lang="en-US" altLang="zh-CN" sz="1600" dirty="0"/>
              <a:t>2015</a:t>
            </a:r>
            <a:r>
              <a:rPr lang="zh-CN" altLang="en-US" sz="1600" dirty="0"/>
              <a:t>年度国家科技奖出炉，由南昌大学江风益教授团队完成的“硅衬底高光效</a:t>
            </a:r>
            <a:r>
              <a:rPr lang="en-US" altLang="zh-CN" sz="1600" dirty="0" err="1"/>
              <a:t>GaN</a:t>
            </a:r>
            <a:r>
              <a:rPr lang="zh-CN" altLang="en-US" sz="1600" dirty="0"/>
              <a:t>基蓝色发光二极管”获得国家技术发明奖中唯一一等奖，这一发明在国际上率先实现了硅衬底</a:t>
            </a:r>
            <a:r>
              <a:rPr lang="en-US" altLang="zh-CN" sz="1600" dirty="0"/>
              <a:t>LED</a:t>
            </a:r>
            <a:r>
              <a:rPr lang="zh-CN" altLang="en-US" sz="1600" dirty="0"/>
              <a:t>产业化，开辟了国际</a:t>
            </a:r>
            <a:r>
              <a:rPr lang="en-US" altLang="zh-CN" sz="1600" dirty="0"/>
              <a:t>LED</a:t>
            </a:r>
            <a:r>
              <a:rPr lang="zh-CN" altLang="en-US" sz="1600" dirty="0"/>
              <a:t>照明技术第三条路线。硅衬底终于被证实是</a:t>
            </a:r>
            <a:r>
              <a:rPr lang="en-US" altLang="zh-CN" sz="1600" dirty="0"/>
              <a:t>LED</a:t>
            </a:r>
            <a:r>
              <a:rPr lang="zh-CN" altLang="en-US" sz="1600" dirty="0"/>
              <a:t>照明技术可行的第三条路线，获得了国家发明技术奖。可以想见的是，凭借国家对于硅衬底技术的重视，接下来，这一技术必将获得更多的政策支持，“中国芯”将不再是纸上谈兵，或许在不久的将来可与蓝宝石、碳化硅三分天下。</a:t>
            </a:r>
          </a:p>
        </p:txBody>
      </p:sp>
      <p:sp>
        <p:nvSpPr>
          <p:cNvPr id="36868" name="灯片编号占位符 3"/>
          <p:cNvSpPr>
            <a:spLocks noGrp="1"/>
          </p:cNvSpPr>
          <p:nvPr>
            <p:ph type="sldNum" sz="quarter" idx="5"/>
          </p:nvPr>
        </p:nvSpPr>
        <p:spPr bwMode="auto">
          <a:noFill/>
          <a:ln>
            <a:miter lim="800000"/>
          </a:ln>
        </p:spPr>
        <p:txBody>
          <a:bodyPr/>
          <a:lstStyle/>
          <a:p>
            <a:fld id="{B03C8B76-0A0D-464C-90EF-3F78A7A99647}" type="slidenum">
              <a:rPr lang="zh-TW" altLang="en-US"/>
              <a:t>15</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ln>
        </p:spPr>
      </p:sp>
      <p:sp>
        <p:nvSpPr>
          <p:cNvPr id="18435" name="备注占位符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55000" lnSpcReduction="20000"/>
          </a:bodyPr>
          <a:lstStyle/>
          <a:p>
            <a:pPr marL="342900" indent="-342900">
              <a:buFont typeface="Arial" panose="020B0604020202020204" pitchFamily="34" charset="0"/>
              <a:buChar char="•"/>
              <a:defRPr/>
            </a:pPr>
            <a:r>
              <a:rPr lang="zh-TW" altLang="en-US" sz="1800" dirty="0">
                <a:solidFill>
                  <a:srgbClr val="343434"/>
                </a:solidFill>
                <a:latin typeface="微软雅黑" panose="020B0503020204020204" pitchFamily="34" charset="-122"/>
                <a:ea typeface="微软雅黑" panose="020B0503020204020204" pitchFamily="34" charset="-122"/>
                <a:sym typeface="Microsoft YaHei Bold" charset="0"/>
              </a:rPr>
              <a:t>介绍你的产品和它的好处</a:t>
            </a:r>
            <a:r>
              <a:rPr lang="zh-CN" altLang="en-US" sz="18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1800" dirty="0">
                <a:solidFill>
                  <a:srgbClr val="343434"/>
                </a:solidFill>
                <a:latin typeface="微软雅黑" panose="020B0503020204020204" pitchFamily="34" charset="-122"/>
                <a:ea typeface="微软雅黑" panose="020B0503020204020204" pitchFamily="34" charset="-122"/>
                <a:sym typeface="微软雅黑" panose="020B0503020204020204" pitchFamily="34" charset="-122"/>
              </a:rPr>
              <a:t>独特的技术路线及全面的系统集成技术优势</a:t>
            </a:r>
            <a:r>
              <a:rPr lang="zh-CN" altLang="en-US" sz="1800" dirty="0">
                <a:solidFill>
                  <a:srgbClr val="343434"/>
                </a:solidFill>
                <a:latin typeface="微软雅黑" panose="020B0503020204020204" pitchFamily="34" charset="-122"/>
                <a:ea typeface="微软雅黑" panose="020B0503020204020204" pitchFamily="34" charset="-122"/>
                <a:sym typeface="Microsoft YaHei Bold" charset="0"/>
              </a:rPr>
              <a:t>：</a:t>
            </a:r>
            <a:r>
              <a:rPr lang="zh-CN" altLang="en-US" sz="20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依托国家工程心为技术源头的硅衬底应用技术：</a:t>
            </a:r>
            <a:endParaRPr lang="en-US" altLang="zh-CN" sz="20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marL="800100" lvl="1" indent="-342900">
              <a:buFont typeface="Arial" panose="020B0604020202020204" pitchFamily="34" charset="0"/>
              <a:buChar char="•"/>
              <a:defRPr/>
            </a:pPr>
            <a:r>
              <a:rPr lang="zh-CN" altLang="en-US" sz="1800" dirty="0"/>
              <a:t>现有的三条</a:t>
            </a:r>
            <a:r>
              <a:rPr lang="en-US" altLang="zh-CN" sz="1800" dirty="0"/>
              <a:t>LED</a:t>
            </a:r>
            <a:r>
              <a:rPr lang="zh-CN" altLang="en-US" sz="1800" dirty="0"/>
              <a:t>照明技术路线，分别是蓝宝石、碳化硅和硅衬底</a:t>
            </a:r>
            <a:r>
              <a:rPr lang="en-US" altLang="zh-CN" sz="1800" dirty="0" err="1"/>
              <a:t>GaN</a:t>
            </a:r>
            <a:r>
              <a:rPr lang="zh-CN" altLang="en-US" sz="1800" dirty="0"/>
              <a:t>基</a:t>
            </a:r>
            <a:r>
              <a:rPr lang="en-US" altLang="zh-CN" sz="1800" dirty="0"/>
              <a:t>LED</a:t>
            </a:r>
            <a:r>
              <a:rPr lang="zh-CN" altLang="en-US" sz="1800" dirty="0"/>
              <a:t>技术路线。其中，前两条路线分别是以日本和美国为主发展起来的，主要贡献者分别获得日美两国最高科技奖，第一条路线的三位主要发明人还获得了</a:t>
            </a:r>
            <a:r>
              <a:rPr lang="en-US" altLang="zh-CN" sz="1800" dirty="0"/>
              <a:t>2014</a:t>
            </a:r>
            <a:r>
              <a:rPr lang="zh-CN" altLang="en-US" sz="1800" dirty="0"/>
              <a:t>年度诺贝尔物理学奖。目前，蓝宝石和碳化硅已经形成了</a:t>
            </a:r>
            <a:r>
              <a:rPr lang="en-US" altLang="zh-CN" sz="1800" dirty="0"/>
              <a:t>LED</a:t>
            </a:r>
            <a:r>
              <a:rPr lang="zh-CN" altLang="en-US" sz="1800" dirty="0"/>
              <a:t>全行业的布局，伴随着</a:t>
            </a:r>
            <a:r>
              <a:rPr lang="en-US" altLang="zh-CN" sz="1800" dirty="0"/>
              <a:t>LED</a:t>
            </a:r>
            <a:r>
              <a:rPr lang="zh-CN" altLang="en-US" sz="1800" dirty="0"/>
              <a:t>行业的发展，基于蓝宝石衬底的技术发展变缓，再加上其成本高昂、专利壁垒等问题，众多专家与工程师开始寻求性价比更高的解决方案，而硅衬底则被业界寄予了厚望，尤其是饱受专利问题折磨的中国企业，对硅衬底有着更为迫切的需求。</a:t>
            </a:r>
            <a:endParaRPr lang="en-US" altLang="zh-CN" sz="1800" dirty="0"/>
          </a:p>
          <a:p>
            <a:pPr marL="742950" lvl="1" indent="-285750">
              <a:buFont typeface="Arial" panose="020B0604020202020204" pitchFamily="34" charset="0"/>
              <a:buChar char="•"/>
              <a:defRPr/>
            </a:pPr>
            <a:r>
              <a:rPr lang="zh-CN" altLang="en-US" sz="1800" dirty="0"/>
              <a:t>南昌大学副校长江风益和他的团队经过长期努力，经过</a:t>
            </a:r>
            <a:r>
              <a:rPr lang="en-US" altLang="zh-CN" sz="1800" dirty="0"/>
              <a:t>3000</a:t>
            </a:r>
            <a:r>
              <a:rPr lang="zh-CN" altLang="en-US" sz="1800" dirty="0"/>
              <a:t>多次实验，攻克了硅衬底</a:t>
            </a:r>
            <a:r>
              <a:rPr lang="en-US" altLang="zh-CN" sz="1800" dirty="0"/>
              <a:t>LED</a:t>
            </a:r>
            <a:r>
              <a:rPr lang="zh-CN" altLang="en-US" sz="1800" dirty="0"/>
              <a:t>技术的世界难题，发明了在材料生长和芯片制造过程中克服巨大张应力的方法、结构和工艺技术，在国际上率先研制成功高内量子效率硅衬底蓝光</a:t>
            </a:r>
            <a:r>
              <a:rPr lang="en-US" altLang="zh-CN" sz="1800" dirty="0"/>
              <a:t>LED</a:t>
            </a:r>
            <a:r>
              <a:rPr lang="zh-CN" altLang="en-US" sz="1800" dirty="0"/>
              <a:t>外延材料和高取光效率高可靠性单面出光蓝光</a:t>
            </a:r>
            <a:r>
              <a:rPr lang="en-US" altLang="zh-CN" sz="1800" dirty="0"/>
              <a:t>LED</a:t>
            </a:r>
            <a:r>
              <a:rPr lang="zh-CN" altLang="en-US" sz="1800" dirty="0"/>
              <a:t>芯片，并率先实现了产业化，获授权发明专利</a:t>
            </a:r>
            <a:r>
              <a:rPr lang="en-US" altLang="zh-CN" sz="1800" dirty="0"/>
              <a:t>68</a:t>
            </a:r>
            <a:r>
              <a:rPr lang="zh-CN" altLang="en-US" sz="1800" dirty="0"/>
              <a:t>项，实现了核心部件的每一层都有专利保护。硅衬底</a:t>
            </a:r>
            <a:r>
              <a:rPr lang="en-US" altLang="zh-CN" sz="1800" dirty="0"/>
              <a:t>LED</a:t>
            </a:r>
            <a:r>
              <a:rPr lang="zh-CN" altLang="en-US" sz="1800" dirty="0"/>
              <a:t>技术打开了我国</a:t>
            </a:r>
            <a:r>
              <a:rPr lang="en-US" altLang="zh-CN" sz="1800" dirty="0"/>
              <a:t>LED</a:t>
            </a:r>
            <a:r>
              <a:rPr lang="zh-CN" altLang="en-US" sz="1800" dirty="0"/>
              <a:t>产业自主发展的空间，对我国半导体照明产业发展具有重大战略意义和产业价值，尤其是能够显著提升我国在此产业中的国际地位和竞争力。目前，硅衬底</a:t>
            </a:r>
            <a:r>
              <a:rPr lang="en-US" altLang="zh-CN" sz="1800" dirty="0"/>
              <a:t>LED</a:t>
            </a:r>
            <a:r>
              <a:rPr lang="zh-CN" altLang="en-US" sz="1800" dirty="0"/>
              <a:t>技术已经实现了从实验室走向国际市场的完美蜕变。江西省</a:t>
            </a:r>
            <a:r>
              <a:rPr lang="en-US" altLang="zh-CN" sz="1800" dirty="0"/>
              <a:t>LED</a:t>
            </a:r>
            <a:r>
              <a:rPr lang="zh-CN" altLang="en-US" sz="1800" dirty="0"/>
              <a:t>企业晶能光电硅衬底大功率</a:t>
            </a:r>
            <a:r>
              <a:rPr lang="en-US" altLang="zh-CN" sz="1800" dirty="0"/>
              <a:t>LED</a:t>
            </a:r>
            <a:r>
              <a:rPr lang="zh-CN" altLang="en-US" sz="1800" dirty="0"/>
              <a:t>芯片已大规模量产，性能与国际大厂相当，实验室水平也保持全球硅衬底</a:t>
            </a:r>
            <a:r>
              <a:rPr lang="en-US" altLang="zh-CN" sz="1800" dirty="0"/>
              <a:t>LED</a:t>
            </a:r>
            <a:r>
              <a:rPr lang="zh-CN" altLang="en-US" sz="1800" dirty="0"/>
              <a:t>技术最高水平。</a:t>
            </a:r>
            <a:r>
              <a:rPr lang="en-US" altLang="zh-CN" sz="1800" dirty="0"/>
              <a:t>2014</a:t>
            </a:r>
            <a:r>
              <a:rPr lang="zh-CN" altLang="en-US" sz="1800" dirty="0"/>
              <a:t>年</a:t>
            </a:r>
            <a:r>
              <a:rPr lang="en-US" altLang="zh-CN" sz="1800" dirty="0"/>
              <a:t>8</a:t>
            </a:r>
            <a:r>
              <a:rPr lang="zh-CN" altLang="en-US" sz="1800" dirty="0"/>
              <a:t>月，美国能源部</a:t>
            </a:r>
            <a:r>
              <a:rPr lang="en-US" altLang="zh-CN" sz="1800" dirty="0"/>
              <a:t>《</a:t>
            </a:r>
            <a:r>
              <a:rPr lang="zh-CN" altLang="en-US" sz="1800" dirty="0"/>
              <a:t>固态照明研究与发展制造蓝图</a:t>
            </a:r>
            <a:r>
              <a:rPr lang="en-US" altLang="zh-CN" sz="1800" dirty="0"/>
              <a:t>》</a:t>
            </a:r>
            <a:r>
              <a:rPr lang="zh-CN" altLang="en-US" sz="1800" dirty="0"/>
              <a:t>报告中明确写道：“晶能光电是硅衬底</a:t>
            </a:r>
            <a:r>
              <a:rPr lang="en-US" altLang="zh-CN" sz="1800" dirty="0"/>
              <a:t>LED</a:t>
            </a:r>
            <a:r>
              <a:rPr lang="zh-CN" altLang="en-US" sz="1800" dirty="0"/>
              <a:t>技术的最早实践者，并在</a:t>
            </a:r>
            <a:r>
              <a:rPr lang="en-US" altLang="zh-CN" sz="1800" dirty="0"/>
              <a:t>2012</a:t>
            </a:r>
            <a:r>
              <a:rPr lang="zh-CN" altLang="en-US" sz="1800" dirty="0"/>
              <a:t>年</a:t>
            </a:r>
            <a:r>
              <a:rPr lang="en-US" altLang="zh-CN" sz="1800" dirty="0"/>
              <a:t>6</a:t>
            </a:r>
            <a:r>
              <a:rPr lang="zh-CN" altLang="en-US" sz="1800" dirty="0"/>
              <a:t>月开始量产硅衬底氮化镓</a:t>
            </a:r>
            <a:r>
              <a:rPr lang="en-US" altLang="zh-CN" sz="1800" dirty="0"/>
              <a:t>LED</a:t>
            </a:r>
            <a:r>
              <a:rPr lang="zh-CN" altLang="en-US" sz="1800" dirty="0"/>
              <a:t>裸芯。”这是国际上对我国在硅衬底</a:t>
            </a:r>
            <a:r>
              <a:rPr lang="en-US" altLang="zh-CN" sz="1800" dirty="0"/>
              <a:t>LED</a:t>
            </a:r>
            <a:r>
              <a:rPr lang="zh-CN" altLang="en-US" sz="1800" dirty="0"/>
              <a:t>技术上领先的认可。在某些细分市场，硅衬底</a:t>
            </a:r>
            <a:r>
              <a:rPr lang="en-US" altLang="zh-CN" sz="1800" dirty="0"/>
              <a:t>LED</a:t>
            </a:r>
            <a:r>
              <a:rPr lang="zh-CN" altLang="en-US" sz="1800" dirty="0"/>
              <a:t>产品已经超越国际大厂，占据市场份额第一的位置，成为我国</a:t>
            </a:r>
            <a:r>
              <a:rPr lang="en-US" altLang="zh-CN" sz="1800" dirty="0"/>
              <a:t>LED</a:t>
            </a:r>
            <a:r>
              <a:rPr lang="zh-CN" altLang="en-US" sz="1800" dirty="0"/>
              <a:t>产业与国际大厂同台竞争的核心优势。</a:t>
            </a:r>
            <a:endParaRPr lang="en-US" altLang="zh-CN" sz="1800" dirty="0"/>
          </a:p>
          <a:p>
            <a:pPr marL="742950" lvl="1" indent="-285750">
              <a:buFont typeface="Arial" panose="020B0604020202020204" pitchFamily="34" charset="0"/>
              <a:buChar char="•"/>
              <a:defRPr/>
            </a:pPr>
            <a:r>
              <a:rPr lang="en-US" altLang="zh-CN" sz="1800" dirty="0"/>
              <a:t>2016</a:t>
            </a:r>
            <a:r>
              <a:rPr lang="zh-CN" altLang="en-US" sz="1800" dirty="0"/>
              <a:t>年</a:t>
            </a:r>
            <a:r>
              <a:rPr lang="en-US" altLang="zh-CN" sz="1800" dirty="0"/>
              <a:t>1</a:t>
            </a:r>
            <a:r>
              <a:rPr lang="zh-CN" altLang="en-US" sz="1800" dirty="0"/>
              <a:t>月</a:t>
            </a:r>
            <a:r>
              <a:rPr lang="en-US" altLang="zh-CN" sz="1800" dirty="0"/>
              <a:t>8</a:t>
            </a:r>
            <a:r>
              <a:rPr lang="zh-CN" altLang="en-US" sz="1800" dirty="0"/>
              <a:t>日，</a:t>
            </a:r>
            <a:r>
              <a:rPr lang="en-US" altLang="zh-CN" sz="1800" dirty="0"/>
              <a:t>2015</a:t>
            </a:r>
            <a:r>
              <a:rPr lang="zh-CN" altLang="en-US" sz="1800" dirty="0"/>
              <a:t>年度国家科技奖出炉，由南昌大学江风益教授团队完成的“硅衬底高光效</a:t>
            </a:r>
            <a:r>
              <a:rPr lang="en-US" altLang="zh-CN" sz="1800" dirty="0" err="1"/>
              <a:t>GaN</a:t>
            </a:r>
            <a:r>
              <a:rPr lang="zh-CN" altLang="en-US" sz="1800" dirty="0"/>
              <a:t>基蓝色发光二极管”获得国家技术发明奖中唯一一等奖，这一发明在国际上率先实现了硅衬底</a:t>
            </a:r>
            <a:r>
              <a:rPr lang="en-US" altLang="zh-CN" sz="1800" dirty="0"/>
              <a:t>LED</a:t>
            </a:r>
            <a:r>
              <a:rPr lang="zh-CN" altLang="en-US" sz="1800" dirty="0"/>
              <a:t>产业化，开辟了国际</a:t>
            </a:r>
            <a:r>
              <a:rPr lang="en-US" altLang="zh-CN" sz="1800" dirty="0"/>
              <a:t>LED</a:t>
            </a:r>
            <a:r>
              <a:rPr lang="zh-CN" altLang="en-US" sz="1800" dirty="0"/>
              <a:t>照明技术第三条路线。硅衬底终于被证实是</a:t>
            </a:r>
            <a:r>
              <a:rPr lang="en-US" altLang="zh-CN" sz="1800" dirty="0"/>
              <a:t>LED</a:t>
            </a:r>
            <a:r>
              <a:rPr lang="zh-CN" altLang="en-US" sz="1800" dirty="0"/>
              <a:t>照明技术可行的第三条路线，获得了国家发明技术奖。可以想见的是，凭借国家对于硅衬底技术的重视，接下来，这一技术必将获得更多的政策支持，“中国芯”将不再是纸上谈兵，或许在不久的将来可与蓝宝石、碳化硅三分天下。</a:t>
            </a:r>
          </a:p>
          <a:p>
            <a:pPr marL="285750" indent="-285750" eaLnBrk="1" hangingPunct="1">
              <a:lnSpc>
                <a:spcPct val="150000"/>
              </a:lnSpc>
              <a:buFont typeface="Arial" panose="020B0604020202020204" pitchFamily="34" charset="0"/>
              <a:buChar char="•"/>
              <a:defRPr/>
            </a:pPr>
            <a:endParaRPr lang="en-US" altLang="zh-CN" sz="1800" dirty="0">
              <a:solidFill>
                <a:srgbClr val="343434"/>
              </a:solidFill>
              <a:latin typeface="微软雅黑" panose="020B0503020204020204" pitchFamily="34" charset="-122"/>
              <a:ea typeface="微软雅黑" panose="020B0503020204020204" pitchFamily="34" charset="-122"/>
              <a:sym typeface="Microsoft YaHei Bold" charset="0"/>
            </a:endParaRPr>
          </a:p>
        </p:txBody>
      </p:sp>
      <p:sp>
        <p:nvSpPr>
          <p:cNvPr id="38916" name="灯片编号占位符 3"/>
          <p:cNvSpPr>
            <a:spLocks noGrp="1"/>
          </p:cNvSpPr>
          <p:nvPr>
            <p:ph type="sldNum" sz="quarter" idx="5"/>
          </p:nvPr>
        </p:nvSpPr>
        <p:spPr bwMode="auto">
          <a:noFill/>
          <a:ln>
            <a:miter lim="800000"/>
          </a:ln>
        </p:spPr>
        <p:txBody>
          <a:bodyPr/>
          <a:lstStyle/>
          <a:p>
            <a:fld id="{E6D9DAAB-95CF-4B4E-A960-807F526F4217}" type="slidenum">
              <a:rPr lang="zh-TW" altLang="en-US"/>
              <a:t>16</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ln>
        </p:spPr>
      </p:sp>
      <p:sp>
        <p:nvSpPr>
          <p:cNvPr id="7171" name="备注占位符 2"/>
          <p:cNvSpPr>
            <a:spLocks noGrp="1"/>
          </p:cNvSpPr>
          <p:nvPr>
            <p:ph type="body" idx="1"/>
          </p:nvPr>
        </p:nvSpPr>
        <p:spPr bwMode="auto">
          <a:noFill/>
        </p:spPr>
        <p:txBody>
          <a:bodyPr wrap="square" numCol="1" anchor="t" anchorCtr="0" compatLnSpc="1"/>
          <a:lstStyle/>
          <a:p>
            <a:pPr eaLnBrk="1" hangingPunct="1"/>
            <a:r>
              <a:rPr lang="zh-CN" altLang="en-US" b="1">
                <a:latin typeface="微软雅黑" panose="020B0503020204020204" pitchFamily="34" charset="-122"/>
                <a:ea typeface="微软雅黑" panose="020B0503020204020204" pitchFamily="34" charset="-122"/>
                <a:sym typeface="微软雅黑" panose="020B0503020204020204" pitchFamily="34" charset="-122"/>
              </a:rPr>
              <a:t>技术生命周期理论</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zh-CN" altLang="en-US" b="1">
                <a:latin typeface="微软雅黑" panose="020B0503020204020204" pitchFamily="34" charset="-122"/>
                <a:ea typeface="微软雅黑" panose="020B0503020204020204" pitchFamily="34" charset="-122"/>
                <a:sym typeface="微软雅黑" panose="020B0503020204020204" pitchFamily="34" charset="-122"/>
              </a:rPr>
              <a:t>企业生命周期理论</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zh-CN" altLang="en-US" b="1">
                <a:latin typeface="微软雅黑" panose="020B0503020204020204" pitchFamily="34" charset="-122"/>
                <a:ea typeface="微软雅黑" panose="020B0503020204020204" pitchFamily="34" charset="-122"/>
                <a:sym typeface="微软雅黑" panose="020B0503020204020204" pitchFamily="34" charset="-122"/>
              </a:rPr>
              <a:t>细分市场生存理论。</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zh-CN" altLang="en-US" b="1">
                <a:latin typeface="微软雅黑" panose="020B0503020204020204" pitchFamily="34" charset="-122"/>
                <a:ea typeface="微软雅黑" panose="020B0503020204020204" pitchFamily="34" charset="-122"/>
                <a:sym typeface="微软雅黑" panose="020B0503020204020204" pitchFamily="34" charset="-122"/>
              </a:rPr>
              <a:t>学院人脉圈理论</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zh-CN" altLang="en-US" b="1">
                <a:latin typeface="微软雅黑" panose="020B0503020204020204" pitchFamily="34" charset="-122"/>
                <a:ea typeface="微软雅黑" panose="020B0503020204020204" pitchFamily="34" charset="-122"/>
                <a:sym typeface="微软雅黑" panose="020B0503020204020204" pitchFamily="34" charset="-122"/>
              </a:rPr>
              <a:t>创始人跨界理论</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zh-CN" altLang="en-US" b="1">
                <a:latin typeface="微软雅黑" panose="020B0503020204020204" pitchFamily="34" charset="-122"/>
                <a:ea typeface="微软雅黑" panose="020B0503020204020204" pitchFamily="34" charset="-122"/>
                <a:sym typeface="Wingdings" panose="05000000000000000000" pitchFamily="2" charset="2"/>
              </a:rPr>
              <a:t>企业生态链模式</a:t>
            </a:r>
            <a:endParaRPr lang="en-US" altLang="zh-CN" b="1" dirty="0">
              <a:latin typeface="微软雅黑" panose="020B0503020204020204" pitchFamily="34" charset="-122"/>
              <a:ea typeface="微软雅黑" panose="020B0503020204020204" pitchFamily="34" charset="-122"/>
              <a:sym typeface="Wingdings" panose="05000000000000000000" pitchFamily="2" charset="2"/>
            </a:endParaRPr>
          </a:p>
          <a:p>
            <a:pPr eaLnBrk="1" hangingPunct="1"/>
            <a:r>
              <a:rPr lang="zh-CN" altLang="en-US" b="1">
                <a:latin typeface="微软雅黑" panose="020B0503020204020204" pitchFamily="34" charset="-122"/>
                <a:ea typeface="微软雅黑" panose="020B0503020204020204" pitchFamily="34" charset="-122"/>
                <a:sym typeface="微软雅黑" panose="020B0503020204020204" pitchFamily="34" charset="-122"/>
              </a:rPr>
              <a:t>众筹商业模式</a:t>
            </a:r>
          </a:p>
        </p:txBody>
      </p:sp>
      <p:sp>
        <p:nvSpPr>
          <p:cNvPr id="7172" name="灯片编号占位符 3"/>
          <p:cNvSpPr>
            <a:spLocks noGrp="1"/>
          </p:cNvSpPr>
          <p:nvPr>
            <p:ph type="sldNum" sz="quarter" idx="5"/>
          </p:nvPr>
        </p:nvSpPr>
        <p:spPr bwMode="auto">
          <a:noFill/>
          <a:ln>
            <a:miter lim="800000"/>
          </a:ln>
        </p:spPr>
        <p:txBody>
          <a:bodyPr/>
          <a:lstStyle/>
          <a:p>
            <a:fld id="{8404FC32-0484-4321-8C15-124CCF65ED16}" type="slidenum">
              <a:rPr lang="zh-TW" altLang="en-US"/>
              <a:t>28</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 /><Relationship Id="rId7" Type="http://schemas.openxmlformats.org/officeDocument/2006/relationships/slideMaster" Target="../slideMasters/slideMaster2.xml" /><Relationship Id="rId2" Type="http://schemas.openxmlformats.org/officeDocument/2006/relationships/tags" Target="../tags/tag34.xml" /><Relationship Id="rId1" Type="http://schemas.openxmlformats.org/officeDocument/2006/relationships/tags" Target="../tags/tag33.xml" /><Relationship Id="rId6" Type="http://schemas.openxmlformats.org/officeDocument/2006/relationships/tags" Target="../tags/tag38.xml" /><Relationship Id="rId5" Type="http://schemas.openxmlformats.org/officeDocument/2006/relationships/tags" Target="../tags/tag37.xml" /><Relationship Id="rId4" Type="http://schemas.openxmlformats.org/officeDocument/2006/relationships/tags" Target="../tags/tag36.xml" /></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46.xml" /><Relationship Id="rId3" Type="http://schemas.openxmlformats.org/officeDocument/2006/relationships/tags" Target="../tags/tag41.xml" /><Relationship Id="rId7" Type="http://schemas.openxmlformats.org/officeDocument/2006/relationships/tags" Target="../tags/tag45.xml" /><Relationship Id="rId2" Type="http://schemas.openxmlformats.org/officeDocument/2006/relationships/tags" Target="../tags/tag40.xml" /><Relationship Id="rId1" Type="http://schemas.openxmlformats.org/officeDocument/2006/relationships/tags" Target="../tags/tag39.xml" /><Relationship Id="rId6" Type="http://schemas.openxmlformats.org/officeDocument/2006/relationships/tags" Target="../tags/tag44.xml" /><Relationship Id="rId5" Type="http://schemas.openxmlformats.org/officeDocument/2006/relationships/tags" Target="../tags/tag43.xml" /><Relationship Id="rId4" Type="http://schemas.openxmlformats.org/officeDocument/2006/relationships/tags" Target="../tags/tag42.xml" /><Relationship Id="rId9" Type="http://schemas.openxmlformats.org/officeDocument/2006/relationships/slideMaster" Target="../slideMasters/slideMaster2.xml" /></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9.xml" /><Relationship Id="rId2" Type="http://schemas.openxmlformats.org/officeDocument/2006/relationships/tags" Target="../tags/tag48.xml" /><Relationship Id="rId1" Type="http://schemas.openxmlformats.org/officeDocument/2006/relationships/tags" Target="../tags/tag47.xml" /><Relationship Id="rId5" Type="http://schemas.openxmlformats.org/officeDocument/2006/relationships/slideMaster" Target="../slideMasters/slideMaster2.xml" /><Relationship Id="rId4" Type="http://schemas.openxmlformats.org/officeDocument/2006/relationships/tags" Target="../tags/tag50.xml" /></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3.xml" /><Relationship Id="rId2" Type="http://schemas.openxmlformats.org/officeDocument/2006/relationships/tags" Target="../tags/tag52.xml" /><Relationship Id="rId1" Type="http://schemas.openxmlformats.org/officeDocument/2006/relationships/tags" Target="../tags/tag51.xml" /><Relationship Id="rId4"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6.xml" /><Relationship Id="rId2" Type="http://schemas.openxmlformats.org/officeDocument/2006/relationships/tags" Target="../tags/tag55.xml" /><Relationship Id="rId1" Type="http://schemas.openxmlformats.org/officeDocument/2006/relationships/tags" Target="../tags/tag54.xml" /><Relationship Id="rId5" Type="http://schemas.openxmlformats.org/officeDocument/2006/relationships/slideMaster" Target="../slideMasters/slideMaster2.xml" /><Relationship Id="rId4" Type="http://schemas.openxmlformats.org/officeDocument/2006/relationships/tags" Target="../tags/tag57.xml" /></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0.xml" /><Relationship Id="rId2" Type="http://schemas.openxmlformats.org/officeDocument/2006/relationships/tags" Target="../tags/tag59.xml" /><Relationship Id="rId1" Type="http://schemas.openxmlformats.org/officeDocument/2006/relationships/tags" Target="../tags/tag58.xml" /><Relationship Id="rId6" Type="http://schemas.openxmlformats.org/officeDocument/2006/relationships/slideMaster" Target="../slideMasters/slideMaster2.xml" /><Relationship Id="rId5" Type="http://schemas.openxmlformats.org/officeDocument/2006/relationships/tags" Target="../tags/tag62.xml" /><Relationship Id="rId4" Type="http://schemas.openxmlformats.org/officeDocument/2006/relationships/tags" Target="../tags/tag61.xml" /></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70.xml" /><Relationship Id="rId3" Type="http://schemas.openxmlformats.org/officeDocument/2006/relationships/tags" Target="../tags/tag65.xml" /><Relationship Id="rId7" Type="http://schemas.openxmlformats.org/officeDocument/2006/relationships/tags" Target="../tags/tag69.xml" /><Relationship Id="rId2" Type="http://schemas.openxmlformats.org/officeDocument/2006/relationships/tags" Target="../tags/tag64.xml" /><Relationship Id="rId1" Type="http://schemas.openxmlformats.org/officeDocument/2006/relationships/tags" Target="../tags/tag63.xml" /><Relationship Id="rId6" Type="http://schemas.openxmlformats.org/officeDocument/2006/relationships/tags" Target="../tags/tag68.xml" /><Relationship Id="rId5" Type="http://schemas.openxmlformats.org/officeDocument/2006/relationships/tags" Target="../tags/tag67.xml" /><Relationship Id="rId4" Type="http://schemas.openxmlformats.org/officeDocument/2006/relationships/tags" Target="../tags/tag66.xml" /><Relationship Id="rId9"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6.xml" /><Relationship Id="rId3" Type="http://schemas.openxmlformats.org/officeDocument/2006/relationships/tags" Target="../tags/tag11.xml" /><Relationship Id="rId7" Type="http://schemas.openxmlformats.org/officeDocument/2006/relationships/tags" Target="../tags/tag15.xml" /><Relationship Id="rId2" Type="http://schemas.openxmlformats.org/officeDocument/2006/relationships/tags" Target="../tags/tag10.xml" /><Relationship Id="rId1" Type="http://schemas.openxmlformats.org/officeDocument/2006/relationships/tags" Target="../tags/tag9.xml" /><Relationship Id="rId6" Type="http://schemas.openxmlformats.org/officeDocument/2006/relationships/tags" Target="../tags/tag14.xml" /><Relationship Id="rId5" Type="http://schemas.openxmlformats.org/officeDocument/2006/relationships/tags" Target="../tags/tag13.xml" /><Relationship Id="rId10" Type="http://schemas.openxmlformats.org/officeDocument/2006/relationships/slideMaster" Target="../slideMasters/slideMaster2.xml" /><Relationship Id="rId4" Type="http://schemas.openxmlformats.org/officeDocument/2006/relationships/tags" Target="../tags/tag12.xml" /><Relationship Id="rId9" Type="http://schemas.openxmlformats.org/officeDocument/2006/relationships/tags" Target="../tags/tag17.xml" /></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0.xml" /><Relationship Id="rId2" Type="http://schemas.openxmlformats.org/officeDocument/2006/relationships/tags" Target="../tags/tag19.xml" /><Relationship Id="rId1" Type="http://schemas.openxmlformats.org/officeDocument/2006/relationships/tags" Target="../tags/tag18.xml" /><Relationship Id="rId6" Type="http://schemas.openxmlformats.org/officeDocument/2006/relationships/slideMaster" Target="../slideMasters/slideMaster2.xml" /><Relationship Id="rId5" Type="http://schemas.openxmlformats.org/officeDocument/2006/relationships/tags" Target="../tags/tag22.xml" /><Relationship Id="rId4" Type="http://schemas.openxmlformats.org/officeDocument/2006/relationships/tags" Target="../tags/tag21.xml" /></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5.xml" /><Relationship Id="rId2" Type="http://schemas.openxmlformats.org/officeDocument/2006/relationships/tags" Target="../tags/tag24.xml" /><Relationship Id="rId1" Type="http://schemas.openxmlformats.org/officeDocument/2006/relationships/tags" Target="../tags/tag23.xml" /><Relationship Id="rId5" Type="http://schemas.openxmlformats.org/officeDocument/2006/relationships/slideMaster" Target="../slideMasters/slideMaster2.xml" /><Relationship Id="rId4" Type="http://schemas.openxmlformats.org/officeDocument/2006/relationships/tags" Target="../tags/tag26.xml" /></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9.xml" /><Relationship Id="rId7" Type="http://schemas.openxmlformats.org/officeDocument/2006/relationships/slideMaster" Target="../slideMasters/slideMaster2.xml" /><Relationship Id="rId2" Type="http://schemas.openxmlformats.org/officeDocument/2006/relationships/tags" Target="../tags/tag28.xml" /><Relationship Id="rId1" Type="http://schemas.openxmlformats.org/officeDocument/2006/relationships/tags" Target="../tags/tag27.xml" /><Relationship Id="rId6" Type="http://schemas.openxmlformats.org/officeDocument/2006/relationships/tags" Target="../tags/tag32.xml" /><Relationship Id="rId5" Type="http://schemas.openxmlformats.org/officeDocument/2006/relationships/tags" Target="../tags/tag31.xml" /><Relationship Id="rId4" Type="http://schemas.openxmlformats.org/officeDocument/2006/relationships/tags" Target="../tags/tag30.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1905"/>
            <a:ext cx="10361851" cy="1471046"/>
          </a:xfrm>
        </p:spPr>
        <p:txBody>
          <a:bodyPr/>
          <a:lstStyle/>
          <a:p>
            <a:r>
              <a:rPr lang="zh-CN" altLang="en-US"/>
              <a:t>单击此处编辑母版标题样式</a:t>
            </a:r>
          </a:p>
        </p:txBody>
      </p:sp>
      <p:sp>
        <p:nvSpPr>
          <p:cNvPr id="3" name="副标题 2"/>
          <p:cNvSpPr>
            <a:spLocks noGrp="1"/>
          </p:cNvSpPr>
          <p:nvPr>
            <p:ph type="subTitle" idx="1"/>
          </p:nvPr>
        </p:nvSpPr>
        <p:spPr>
          <a:xfrm>
            <a:off x="1828562" y="3888899"/>
            <a:ext cx="8533289" cy="1753817"/>
          </a:xfrm>
        </p:spPr>
        <p:txBody>
          <a:bodyPr/>
          <a:lstStyle>
            <a:lvl1pPr marL="0" indent="0" algn="ctr">
              <a:buNone/>
              <a:defRPr>
                <a:solidFill>
                  <a:schemeClr val="tx1">
                    <a:tint val="75000"/>
                  </a:schemeClr>
                </a:solidFill>
              </a:defRPr>
            </a:lvl1pPr>
            <a:lvl2pPr marL="544195" indent="0" algn="ctr">
              <a:buNone/>
              <a:defRPr>
                <a:solidFill>
                  <a:schemeClr val="tx1">
                    <a:tint val="75000"/>
                  </a:schemeClr>
                </a:solidFill>
              </a:defRPr>
            </a:lvl2pPr>
            <a:lvl3pPr marL="1088390" indent="0" algn="ctr">
              <a:buNone/>
              <a:defRPr>
                <a:solidFill>
                  <a:schemeClr val="tx1">
                    <a:tint val="75000"/>
                  </a:schemeClr>
                </a:solidFill>
              </a:defRPr>
            </a:lvl3pPr>
            <a:lvl4pPr marL="1633220" indent="0" algn="ctr">
              <a:buNone/>
              <a:defRPr>
                <a:solidFill>
                  <a:schemeClr val="tx1">
                    <a:tint val="75000"/>
                  </a:schemeClr>
                </a:solidFill>
              </a:defRPr>
            </a:lvl4pPr>
            <a:lvl5pPr marL="2177415" indent="0" algn="ctr">
              <a:buNone/>
              <a:defRPr>
                <a:solidFill>
                  <a:schemeClr val="tx1">
                    <a:tint val="75000"/>
                  </a:schemeClr>
                </a:solidFill>
              </a:defRPr>
            </a:lvl5pPr>
            <a:lvl6pPr marL="2721610" indent="0" algn="ctr">
              <a:buNone/>
              <a:defRPr>
                <a:solidFill>
                  <a:schemeClr val="tx1">
                    <a:tint val="75000"/>
                  </a:schemeClr>
                </a:solidFill>
              </a:defRPr>
            </a:lvl6pPr>
            <a:lvl7pPr marL="3265805" indent="0" algn="ctr">
              <a:buNone/>
              <a:defRPr>
                <a:solidFill>
                  <a:schemeClr val="tx1">
                    <a:tint val="75000"/>
                  </a:schemeClr>
                </a:solidFill>
              </a:defRPr>
            </a:lvl7pPr>
            <a:lvl8pPr marL="3810635" indent="0" algn="ctr">
              <a:buNone/>
              <a:defRPr>
                <a:solidFill>
                  <a:schemeClr val="tx1">
                    <a:tint val="75000"/>
                  </a:schemeClr>
                </a:solidFill>
              </a:defRPr>
            </a:lvl8pPr>
            <a:lvl9pPr marL="435483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DA1A914-D790-4A41-8CDF-B8CBC36D959D}"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8852FF-63F6-4663-9176-624245C0A5FF}"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标题和两栏">
    <p:spTree>
      <p:nvGrpSpPr>
        <p:cNvPr id="1" name=""/>
        <p:cNvGrpSpPr/>
        <p:nvPr/>
      </p:nvGrpSpPr>
      <p:grpSpPr>
        <a:xfrm>
          <a:off x="0" y="0"/>
          <a:ext cx="0" cy="0"/>
          <a:chOff x="0" y="0"/>
          <a:chExt cx="0" cy="0"/>
        </a:xfrm>
      </p:grpSpPr>
      <p:sp>
        <p:nvSpPr>
          <p:cNvPr id="10" name="正文"/>
          <p:cNvSpPr txBox="1">
            <a:spLocks noGrp="1"/>
          </p:cNvSpPr>
          <p:nvPr>
            <p:ph idx="3"/>
            <p:custDataLst>
              <p:tags r:id="rId1"/>
            </p:custDataLst>
          </p:nvPr>
        </p:nvSpPr>
        <p:spPr>
          <a:xfrm>
            <a:off x="6399805" y="1492882"/>
            <a:ext cx="5175991" cy="4758492"/>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lt"/>
                <a:ea typeface="+mn-lt"/>
                <a:cs typeface="MiSans Normal" panose="00000500000000000000" charset="-122"/>
                <a:sym typeface="+mn-ea"/>
              </a:defRPr>
            </a:lvl1pPr>
            <a:lvl2pPr marL="686435"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solidFill>
                <a:uFillTx/>
                <a:latin typeface="+mn-ea"/>
                <a:ea typeface="+mn-ea"/>
              </a:defRPr>
            </a:lvl2pPr>
            <a:lvl3pPr marL="1143635"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solidFill>
                <a:uFillTx/>
                <a:latin typeface="+mn-ea"/>
                <a:ea typeface="+mn-ea"/>
              </a:defRPr>
            </a:lvl3pPr>
            <a:lvl4pPr marL="160147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solidFill>
                <a:uFillTx/>
                <a:latin typeface="+mn-ea"/>
                <a:ea typeface="+mn-ea"/>
              </a:defRPr>
            </a:lvl4pPr>
            <a:lvl5pPr marL="205867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solidFill>
                <a:uFillTx/>
                <a:latin typeface="+mn-ea"/>
                <a:ea typeface="+mn-ea"/>
              </a:defRPr>
            </a:lvl5pPr>
            <a:lvl6pPr indent="0">
              <a:lnSpc>
                <a:spcPct val="90000"/>
              </a:lnSpc>
              <a:spcBef>
                <a:spcPts val="500"/>
              </a:spcBef>
              <a:buFont typeface="Arial" panose="020B0604020202020204" pitchFamily="34" charset="0"/>
              <a:buNone/>
            </a:lvl6pPr>
            <a:lvl7pPr marL="2973705" indent="-228600">
              <a:lnSpc>
                <a:spcPct val="90000"/>
              </a:lnSpc>
              <a:spcBef>
                <a:spcPts val="500"/>
              </a:spcBef>
              <a:buFont typeface="Arial" panose="020B0604020202020204" pitchFamily="34" charset="0"/>
              <a:buChar char="•"/>
            </a:lvl7pPr>
            <a:lvl8pPr marL="3431540" indent="-228600">
              <a:lnSpc>
                <a:spcPct val="90000"/>
              </a:lnSpc>
              <a:spcBef>
                <a:spcPts val="500"/>
              </a:spcBef>
              <a:buFont typeface="Arial" panose="020B0604020202020204" pitchFamily="34" charset="0"/>
              <a:buChar char="•"/>
            </a:lvl8pPr>
            <a:lvl9pPr marL="3888740" indent="-228600">
              <a:lnSpc>
                <a:spcPct val="90000"/>
              </a:lnSpc>
              <a:spcBef>
                <a:spcPts val="500"/>
              </a:spcBef>
              <a:buFont typeface="Arial" panose="020B0604020202020204" pitchFamily="34" charset="0"/>
              <a:buChar char="•"/>
            </a:lvl9pPr>
          </a:lstStyle>
          <a:p>
            <a:pPr lvl="0"/>
            <a:r>
              <a:rPr dirty="0">
                <a:sym typeface="+mn-ea"/>
              </a:rPr>
              <a:t>单击此处编辑母版文本样式</a:t>
            </a: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9" name="正文"/>
          <p:cNvSpPr txBox="1">
            <a:spLocks noGrp="1"/>
          </p:cNvSpPr>
          <p:nvPr>
            <p:ph idx="2"/>
            <p:custDataLst>
              <p:tags r:id="rId2"/>
            </p:custDataLst>
          </p:nvPr>
        </p:nvSpPr>
        <p:spPr>
          <a:xfrm>
            <a:off x="608305" y="1492882"/>
            <a:ext cx="5175991" cy="4758492"/>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lt"/>
                <a:ea typeface="+mn-lt"/>
                <a:cs typeface="MiSans Normal" panose="00000500000000000000" charset="-122"/>
                <a:sym typeface="+mn-ea"/>
              </a:defRPr>
            </a:lvl1pPr>
            <a:lvl2pPr marL="686435"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solidFill>
                <a:uFillTx/>
                <a:latin typeface="+mn-ea"/>
                <a:ea typeface="+mn-ea"/>
              </a:defRPr>
            </a:lvl2pPr>
            <a:lvl3pPr marL="1143635"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solidFill>
                <a:uFillTx/>
                <a:latin typeface="+mn-ea"/>
                <a:ea typeface="+mn-ea"/>
              </a:defRPr>
            </a:lvl3pPr>
            <a:lvl4pPr marL="160147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solidFill>
                <a:uFillTx/>
                <a:latin typeface="+mn-ea"/>
                <a:ea typeface="+mn-ea"/>
              </a:defRPr>
            </a:lvl4pPr>
            <a:lvl5pPr marL="205867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solidFill>
                <a:uFillTx/>
                <a:latin typeface="+mn-ea"/>
                <a:ea typeface="+mn-ea"/>
              </a:defRPr>
            </a:lvl5pPr>
            <a:lvl6pPr indent="0">
              <a:lnSpc>
                <a:spcPct val="90000"/>
              </a:lnSpc>
              <a:spcBef>
                <a:spcPts val="500"/>
              </a:spcBef>
              <a:buFont typeface="Arial" panose="020B0604020202020204" pitchFamily="34" charset="0"/>
              <a:buNone/>
            </a:lvl6pPr>
            <a:lvl7pPr marL="2973705" indent="-228600">
              <a:lnSpc>
                <a:spcPct val="90000"/>
              </a:lnSpc>
              <a:spcBef>
                <a:spcPts val="500"/>
              </a:spcBef>
              <a:buFont typeface="Arial" panose="020B0604020202020204" pitchFamily="34" charset="0"/>
              <a:buChar char="•"/>
            </a:lvl7pPr>
            <a:lvl8pPr marL="3431540" indent="-228600">
              <a:lnSpc>
                <a:spcPct val="90000"/>
              </a:lnSpc>
              <a:spcBef>
                <a:spcPts val="500"/>
              </a:spcBef>
              <a:buFont typeface="Arial" panose="020B0604020202020204" pitchFamily="34" charset="0"/>
              <a:buChar char="•"/>
            </a:lvl8pPr>
            <a:lvl9pPr marL="3888740" indent="-228600">
              <a:lnSpc>
                <a:spcPct val="90000"/>
              </a:lnSpc>
              <a:spcBef>
                <a:spcPts val="500"/>
              </a:spcBef>
              <a:buFont typeface="Arial" panose="020B0604020202020204" pitchFamily="34" charset="0"/>
              <a:buChar char="•"/>
            </a:lvl9pPr>
          </a:lstStyle>
          <a:p>
            <a:pPr lvl="0"/>
            <a:r>
              <a:rPr dirty="0">
                <a:sym typeface="+mn-ea"/>
              </a:rPr>
              <a:t>单击此处编辑母版文本样式</a:t>
            </a: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8" name="标题"/>
          <p:cNvSpPr txBox="1">
            <a:spLocks noGrp="1"/>
          </p:cNvSpPr>
          <p:nvPr>
            <p:ph type="title" idx="1"/>
            <p:custDataLst>
              <p:tags r:id="rId3"/>
            </p:custDataLst>
          </p:nvPr>
        </p:nvSpPr>
        <p:spPr>
          <a:xfrm>
            <a:off x="608305" y="611063"/>
            <a:ext cx="10967486" cy="705490"/>
          </a:xfrm>
          <a:prstGeom prst="rect">
            <a:avLst/>
          </a:prstGeom>
          <a:noFill/>
          <a:ln>
            <a:noFill/>
            <a:prstDash val="sysDash"/>
          </a:ln>
        </p:spPr>
        <p:txBody>
          <a:bodyPr wrap="square" rtlCol="0">
            <a:normAutofit/>
          </a:bodyPr>
          <a:lstStyle>
            <a:lvl1pPr marL="0" marR="0" algn="ctr"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solidFill>
                <a:latin typeface="+mj-lt"/>
                <a:ea typeface="+mj-lt"/>
                <a:cs typeface="+mj-lt"/>
              </a:defRPr>
            </a:lvl1pPr>
          </a:lstStyle>
          <a:p>
            <a:pPr lvl="0" algn="ctr"/>
            <a:r>
              <a:rPr dirty="0">
                <a:sym typeface="+mn-ea"/>
              </a:rPr>
              <a:t>单击此处编辑母版标题样式</a:t>
            </a:r>
          </a:p>
        </p:txBody>
      </p:sp>
      <p:sp>
        <p:nvSpPr>
          <p:cNvPr id="5" name="日期占位符 4"/>
          <p:cNvSpPr>
            <a:spLocks noGrp="1"/>
          </p:cNvSpPr>
          <p:nvPr>
            <p:ph type="dt" sz="half" idx="10"/>
            <p:custDataLst>
              <p:tags r:id="rId4"/>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6" name="页脚占位符 5"/>
          <p:cNvSpPr>
            <a:spLocks noGrp="1"/>
          </p:cNvSpPr>
          <p:nvPr>
            <p:ph type="ftr" sz="quarter" idx="11"/>
            <p:custDataLst>
              <p:tags r:id="rId5"/>
            </p:custDataLst>
          </p:nvPr>
        </p:nvSpPr>
        <p:spPr>
          <a:xfrm>
            <a:off x="4115357" y="6316172"/>
            <a:ext cx="3959381" cy="316751"/>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标题和比较">
    <p:spTree>
      <p:nvGrpSpPr>
        <p:cNvPr id="1" name=""/>
        <p:cNvGrpSpPr/>
        <p:nvPr/>
      </p:nvGrpSpPr>
      <p:grpSpPr>
        <a:xfrm>
          <a:off x="0" y="0"/>
          <a:ext cx="0" cy="0"/>
          <a:chOff x="0" y="0"/>
          <a:chExt cx="0" cy="0"/>
        </a:xfrm>
      </p:grpSpPr>
      <p:sp>
        <p:nvSpPr>
          <p:cNvPr id="14" name="正文"/>
          <p:cNvSpPr txBox="1">
            <a:spLocks noGrp="1"/>
          </p:cNvSpPr>
          <p:nvPr>
            <p:ph idx="5"/>
            <p:custDataLst>
              <p:tags r:id="rId1"/>
            </p:custDataLst>
          </p:nvPr>
        </p:nvSpPr>
        <p:spPr>
          <a:xfrm>
            <a:off x="6234226" y="1856469"/>
            <a:ext cx="5341565" cy="4394913"/>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lt"/>
                <a:ea typeface="+mn-lt"/>
                <a:cs typeface="MiSans Normal" panose="00000500000000000000" charset="-122"/>
                <a:sym typeface="+mn-ea"/>
              </a:defRPr>
            </a:lvl1pPr>
            <a:lvl2pPr marL="686435"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solidFill>
                <a:uFillTx/>
                <a:latin typeface="+mn-ea"/>
                <a:ea typeface="+mn-ea"/>
              </a:defRPr>
            </a:lvl2pPr>
            <a:lvl3pPr marL="1143635"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solidFill>
                <a:uFillTx/>
                <a:latin typeface="+mn-ea"/>
                <a:ea typeface="+mn-ea"/>
              </a:defRPr>
            </a:lvl3pPr>
            <a:lvl4pPr marL="160147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solidFill>
                <a:uFillTx/>
                <a:latin typeface="+mn-ea"/>
                <a:ea typeface="+mn-ea"/>
              </a:defRPr>
            </a:lvl4pPr>
            <a:lvl5pPr marL="205867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solidFill>
                <a:uFillTx/>
                <a:latin typeface="+mn-ea"/>
                <a:ea typeface="+mn-ea"/>
              </a:defRPr>
            </a:lvl5pPr>
            <a:lvl6pPr indent="0">
              <a:lnSpc>
                <a:spcPct val="90000"/>
              </a:lnSpc>
              <a:spcBef>
                <a:spcPts val="500"/>
              </a:spcBef>
              <a:buFont typeface="Arial" panose="020B0604020202020204" pitchFamily="34" charset="0"/>
              <a:buNone/>
            </a:lvl6pPr>
            <a:lvl7pPr marL="2973705" indent="-228600">
              <a:lnSpc>
                <a:spcPct val="90000"/>
              </a:lnSpc>
              <a:spcBef>
                <a:spcPts val="500"/>
              </a:spcBef>
              <a:buFont typeface="Arial" panose="020B0604020202020204" pitchFamily="34" charset="0"/>
              <a:buChar char="•"/>
            </a:lvl7pPr>
            <a:lvl8pPr marL="3431540" indent="-228600">
              <a:lnSpc>
                <a:spcPct val="90000"/>
              </a:lnSpc>
              <a:spcBef>
                <a:spcPts val="500"/>
              </a:spcBef>
              <a:buFont typeface="Arial" panose="020B0604020202020204" pitchFamily="34" charset="0"/>
              <a:buChar char="•"/>
            </a:lvl8pPr>
            <a:lvl9pPr marL="3888740" indent="-228600">
              <a:lnSpc>
                <a:spcPct val="90000"/>
              </a:lnSpc>
              <a:spcBef>
                <a:spcPts val="500"/>
              </a:spcBef>
              <a:buFont typeface="Arial" panose="020B0604020202020204" pitchFamily="34" charset="0"/>
              <a:buChar char="•"/>
            </a:lvl9pPr>
          </a:lstStyle>
          <a:p>
            <a:pPr lvl="0"/>
            <a:r>
              <a:rPr dirty="0">
                <a:sym typeface="+mn-ea"/>
              </a:rPr>
              <a:t>单击此处编辑母版文本样式</a:t>
            </a: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3" name="标题"/>
          <p:cNvSpPr txBox="1">
            <a:spLocks noGrp="1"/>
          </p:cNvSpPr>
          <p:nvPr>
            <p:ph type="title" idx="4"/>
            <p:custDataLst>
              <p:tags r:id="rId2"/>
            </p:custDataLst>
          </p:nvPr>
        </p:nvSpPr>
        <p:spPr>
          <a:xfrm>
            <a:off x="6234226" y="1431735"/>
            <a:ext cx="5341565" cy="398718"/>
          </a:xfrm>
          <a:prstGeom prst="rect">
            <a:avLst/>
          </a:prstGeom>
          <a:noFill/>
          <a:ln>
            <a:noFill/>
            <a:prstDash val="sysDash"/>
          </a:ln>
        </p:spPr>
        <p:txBody>
          <a:bodyPr wrap="square" rtlCol="0">
            <a:noAutofit/>
          </a:bodyPr>
          <a:lstStyle>
            <a:lvl1pPr marL="0" marR="0" algn="l" defTabSz="914400" rtl="0" eaLnBrk="1" fontAlgn="auto" latinLnBrk="0" hangingPunct="1">
              <a:lnSpc>
                <a:spcPct val="100000"/>
              </a:lnSpc>
              <a:buClrTx/>
              <a:buSzTx/>
              <a:buFontTx/>
              <a:buNone/>
              <a:defRPr kumimoji="0" lang="zh-CN" altLang="en-US" sz="2200" b="0" i="0" u="none" strike="noStrike" kern="1200" cap="none" spc="0" normalizeH="0" baseline="0" noProof="1" dirty="0">
                <a:solidFill>
                  <a:schemeClr val="tx1"/>
                </a:solidFill>
                <a:latin typeface="+mj-lt"/>
                <a:ea typeface="+mj-lt"/>
                <a:cs typeface="MiSans Normal" panose="00000500000000000000" charset="-122"/>
              </a:defRPr>
            </a:lvl1pPr>
          </a:lstStyle>
          <a:p>
            <a:pPr lvl="0"/>
            <a:r>
              <a:rPr>
                <a:sym typeface="+mn-ea"/>
              </a:rPr>
              <a:t>单击此处编辑母版标题样式</a:t>
            </a:r>
          </a:p>
        </p:txBody>
      </p:sp>
      <p:sp>
        <p:nvSpPr>
          <p:cNvPr id="12" name="正文"/>
          <p:cNvSpPr txBox="1">
            <a:spLocks noGrp="1"/>
          </p:cNvSpPr>
          <p:nvPr>
            <p:ph idx="3"/>
            <p:custDataLst>
              <p:tags r:id="rId3"/>
            </p:custDataLst>
          </p:nvPr>
        </p:nvSpPr>
        <p:spPr>
          <a:xfrm>
            <a:off x="608305" y="1856469"/>
            <a:ext cx="5341565" cy="4394913"/>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lt"/>
                <a:ea typeface="+mn-lt"/>
                <a:cs typeface="MiSans Normal" panose="00000500000000000000" charset="-122"/>
                <a:sym typeface="+mn-ea"/>
              </a:defRPr>
            </a:lvl1pPr>
            <a:lvl2pPr marL="686435"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solidFill>
                <a:uFillTx/>
                <a:latin typeface="+mn-ea"/>
                <a:ea typeface="+mn-ea"/>
              </a:defRPr>
            </a:lvl2pPr>
            <a:lvl3pPr marL="1143635"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solidFill>
                <a:uFillTx/>
                <a:latin typeface="+mn-ea"/>
                <a:ea typeface="+mn-ea"/>
              </a:defRPr>
            </a:lvl3pPr>
            <a:lvl4pPr marL="160147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solidFill>
                <a:uFillTx/>
                <a:latin typeface="+mn-ea"/>
                <a:ea typeface="+mn-ea"/>
              </a:defRPr>
            </a:lvl4pPr>
            <a:lvl5pPr marL="205867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solidFill>
                <a:uFillTx/>
                <a:latin typeface="+mn-ea"/>
                <a:ea typeface="+mn-ea"/>
              </a:defRPr>
            </a:lvl5pPr>
            <a:lvl6pPr indent="0">
              <a:lnSpc>
                <a:spcPct val="90000"/>
              </a:lnSpc>
              <a:spcBef>
                <a:spcPts val="500"/>
              </a:spcBef>
              <a:buFont typeface="Arial" panose="020B0604020202020204" pitchFamily="34" charset="0"/>
              <a:buNone/>
            </a:lvl6pPr>
            <a:lvl7pPr marL="2973705" indent="-228600">
              <a:lnSpc>
                <a:spcPct val="90000"/>
              </a:lnSpc>
              <a:spcBef>
                <a:spcPts val="500"/>
              </a:spcBef>
              <a:buFont typeface="Arial" panose="020B0604020202020204" pitchFamily="34" charset="0"/>
              <a:buChar char="•"/>
            </a:lvl7pPr>
            <a:lvl8pPr marL="3431540" indent="-228600">
              <a:lnSpc>
                <a:spcPct val="90000"/>
              </a:lnSpc>
              <a:spcBef>
                <a:spcPts val="500"/>
              </a:spcBef>
              <a:buFont typeface="Arial" panose="020B0604020202020204" pitchFamily="34" charset="0"/>
              <a:buChar char="•"/>
            </a:lvl8pPr>
            <a:lvl9pPr marL="3888740" indent="-228600">
              <a:lnSpc>
                <a:spcPct val="90000"/>
              </a:lnSpc>
              <a:spcBef>
                <a:spcPts val="500"/>
              </a:spcBef>
              <a:buFont typeface="Arial" panose="020B0604020202020204" pitchFamily="34" charset="0"/>
              <a:buChar char="•"/>
            </a:lvl9pPr>
          </a:lstStyle>
          <a:p>
            <a:pPr lvl="0"/>
            <a:r>
              <a:rPr dirty="0">
                <a:sym typeface="+mn-ea"/>
              </a:rPr>
              <a:t>单击此处编辑母版文本样式</a:t>
            </a: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1" name="标题"/>
          <p:cNvSpPr txBox="1">
            <a:spLocks noGrp="1"/>
          </p:cNvSpPr>
          <p:nvPr>
            <p:ph type="title" idx="2"/>
            <p:custDataLst>
              <p:tags r:id="rId4"/>
            </p:custDataLst>
          </p:nvPr>
        </p:nvSpPr>
        <p:spPr>
          <a:xfrm>
            <a:off x="608305" y="1431735"/>
            <a:ext cx="5341565" cy="398718"/>
          </a:xfrm>
          <a:prstGeom prst="rect">
            <a:avLst/>
          </a:prstGeom>
          <a:noFill/>
          <a:ln>
            <a:noFill/>
            <a:prstDash val="sysDash"/>
          </a:ln>
        </p:spPr>
        <p:txBody>
          <a:bodyPr wrap="square" rtlCol="0">
            <a:no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solidFill>
                <a:latin typeface="+mj-lt"/>
                <a:ea typeface="+mj-lt"/>
                <a:cs typeface="MiSans Normal" panose="00000500000000000000" charset="-122"/>
              </a:defRPr>
            </a:lvl1pPr>
          </a:lstStyle>
          <a:p>
            <a:pPr lvl="0"/>
            <a:r>
              <a:rPr dirty="0">
                <a:sym typeface="+mn-ea"/>
              </a:rPr>
              <a:t>单击此处编辑母版标题样式</a:t>
            </a:r>
          </a:p>
        </p:txBody>
      </p:sp>
      <p:sp>
        <p:nvSpPr>
          <p:cNvPr id="10" name="标题"/>
          <p:cNvSpPr txBox="1">
            <a:spLocks noGrp="1"/>
          </p:cNvSpPr>
          <p:nvPr>
            <p:ph type="title" idx="1"/>
            <p:custDataLst>
              <p:tags r:id="rId5"/>
            </p:custDataLst>
          </p:nvPr>
        </p:nvSpPr>
        <p:spPr>
          <a:xfrm>
            <a:off x="608305" y="611063"/>
            <a:ext cx="10967486" cy="705490"/>
          </a:xfrm>
          <a:prstGeom prst="rect">
            <a:avLst/>
          </a:prstGeom>
          <a:noFill/>
          <a:ln>
            <a:noFill/>
            <a:prstDash val="sysDash"/>
          </a:ln>
        </p:spPr>
        <p:txBody>
          <a:bodyPr wrap="square" rtlCol="0">
            <a:normAutofit/>
          </a:bodyPr>
          <a:lstStyle>
            <a:lvl1pPr marL="0" marR="0" algn="ctr"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solidFill>
                <a:latin typeface="+mj-lt"/>
                <a:ea typeface="+mj-lt"/>
                <a:cs typeface="+mj-lt"/>
              </a:defRPr>
            </a:lvl1pPr>
          </a:lstStyle>
          <a:p>
            <a:pPr lvl="0" algn="ctr"/>
            <a:r>
              <a:rPr dirty="0">
                <a:sym typeface="+mn-ea"/>
              </a:rPr>
              <a:t>单击此处编辑母版标题样式</a:t>
            </a:r>
          </a:p>
        </p:txBody>
      </p:sp>
      <p:sp>
        <p:nvSpPr>
          <p:cNvPr id="7" name="日期占位符 6"/>
          <p:cNvSpPr>
            <a:spLocks noGrp="1"/>
          </p:cNvSpPr>
          <p:nvPr>
            <p:ph type="dt" sz="half" idx="10"/>
            <p:custDataLst>
              <p:tags r:id="rId6"/>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8" name="页脚占位符 7"/>
          <p:cNvSpPr>
            <a:spLocks noGrp="1"/>
          </p:cNvSpPr>
          <p:nvPr>
            <p:ph type="ftr" sz="quarter" idx="11"/>
            <p:custDataLst>
              <p:tags r:id="rId7"/>
            </p:custDataLst>
          </p:nvPr>
        </p:nvSpPr>
        <p:spPr>
          <a:xfrm>
            <a:off x="4115357" y="6316172"/>
            <a:ext cx="3959381" cy="316751"/>
          </a:xfrm>
        </p:spPr>
        <p:txBody>
          <a:bodyPr/>
          <a:lstStyle/>
          <a:p>
            <a:endParaRPr lang="zh-CN" altLang="en-US" dirty="0"/>
          </a:p>
        </p:txBody>
      </p:sp>
      <p:sp>
        <p:nvSpPr>
          <p:cNvPr id="9" name="灯片编号占位符 8"/>
          <p:cNvSpPr>
            <a:spLocks noGrp="1"/>
          </p:cNvSpPr>
          <p:nvPr>
            <p:ph type="sldNum" sz="quarter" idx="12"/>
            <p:custDataLst>
              <p:tags r:id="rId8"/>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6" name="标题"/>
          <p:cNvSpPr txBox="1">
            <a:spLocks noGrp="1"/>
          </p:cNvSpPr>
          <p:nvPr>
            <p:ph type="title" idx="1"/>
            <p:custDataLst>
              <p:tags r:id="rId1"/>
            </p:custDataLst>
          </p:nvPr>
        </p:nvSpPr>
        <p:spPr>
          <a:xfrm>
            <a:off x="608305" y="611063"/>
            <a:ext cx="10967486" cy="705490"/>
          </a:xfrm>
          <a:prstGeom prst="rect">
            <a:avLst/>
          </a:prstGeom>
          <a:noFill/>
          <a:ln>
            <a:noFill/>
            <a:prstDash val="sysDash"/>
          </a:ln>
        </p:spPr>
        <p:txBody>
          <a:bodyPr wrap="square" rtlCol="0">
            <a:normAutofit/>
          </a:bodyPr>
          <a:lstStyle>
            <a:lvl1pPr marL="0" marR="0" algn="ctr"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solidFill>
                <a:latin typeface="+mj-lt"/>
                <a:ea typeface="+mj-lt"/>
                <a:cs typeface="+mj-lt"/>
              </a:defRPr>
            </a:lvl1pPr>
          </a:lstStyle>
          <a:p>
            <a:pPr lvl="0" algn="ctr"/>
            <a:r>
              <a:rPr>
                <a:sym typeface="+mn-ea"/>
              </a:rPr>
              <a:t>单击此处编辑母版标题样式</a:t>
            </a:r>
          </a:p>
        </p:txBody>
      </p:sp>
      <p:sp>
        <p:nvSpPr>
          <p:cNvPr id="3" name="日期占位符 2"/>
          <p:cNvSpPr>
            <a:spLocks noGrp="1"/>
          </p:cNvSpPr>
          <p:nvPr>
            <p:ph type="dt" sz="half" idx="10"/>
            <p:custDataLst>
              <p:tags r:id="rId2"/>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4" name="页脚占位符 3"/>
          <p:cNvSpPr>
            <a:spLocks noGrp="1"/>
          </p:cNvSpPr>
          <p:nvPr>
            <p:ph type="ftr" sz="quarter" idx="11"/>
            <p:custDataLst>
              <p:tags r:id="rId3"/>
            </p:custDataLst>
          </p:nvPr>
        </p:nvSpPr>
        <p:spPr>
          <a:xfrm>
            <a:off x="4115357" y="6316172"/>
            <a:ext cx="3959381" cy="316751"/>
          </a:xfrm>
        </p:spPr>
        <p:txBody>
          <a:bodyPr/>
          <a:lstStyle/>
          <a:p>
            <a:endParaRPr lang="zh-CN" altLang="en-US" dirty="0"/>
          </a:p>
        </p:txBody>
      </p:sp>
      <p:sp>
        <p:nvSpPr>
          <p:cNvPr id="5" name="灯片编号占位符 4"/>
          <p:cNvSpPr>
            <a:spLocks noGrp="1"/>
          </p:cNvSpPr>
          <p:nvPr>
            <p:ph type="sldNum" sz="quarter" idx="12"/>
            <p:custDataLst>
              <p:tags r:id="rId4"/>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dirty="0"/>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仅内容">
    <p:spTree>
      <p:nvGrpSpPr>
        <p:cNvPr id="1" name=""/>
        <p:cNvGrpSpPr/>
        <p:nvPr/>
      </p:nvGrpSpPr>
      <p:grpSpPr>
        <a:xfrm>
          <a:off x="0" y="0"/>
          <a:ext cx="0" cy="0"/>
          <a:chOff x="0" y="0"/>
          <a:chExt cx="0" cy="0"/>
        </a:xfrm>
      </p:grpSpPr>
      <p:sp>
        <p:nvSpPr>
          <p:cNvPr id="7" name="正文"/>
          <p:cNvSpPr txBox="1">
            <a:spLocks noGrp="1"/>
          </p:cNvSpPr>
          <p:nvPr>
            <p:ph idx="1"/>
            <p:custDataLst>
              <p:tags r:id="rId1"/>
            </p:custDataLst>
          </p:nvPr>
        </p:nvSpPr>
        <p:spPr>
          <a:xfrm>
            <a:off x="695851" y="362747"/>
            <a:ext cx="10800297" cy="5816961"/>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lt"/>
                <a:ea typeface="+mn-lt"/>
                <a:cs typeface="MiSans Normal" panose="00000500000000000000" charset="-122"/>
                <a:sym typeface="+mn-ea"/>
              </a:defRPr>
            </a:lvl1pPr>
            <a:lvl2pPr marL="686435"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solidFill>
                <a:uFillTx/>
                <a:latin typeface="+mn-ea"/>
                <a:ea typeface="+mn-ea"/>
              </a:defRPr>
            </a:lvl2pPr>
            <a:lvl3pPr marL="1143635"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solidFill>
                <a:uFillTx/>
                <a:latin typeface="+mn-ea"/>
                <a:ea typeface="+mn-ea"/>
              </a:defRPr>
            </a:lvl3pPr>
            <a:lvl4pPr marL="160147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solidFill>
                <a:uFillTx/>
                <a:latin typeface="+mn-ea"/>
                <a:ea typeface="+mn-ea"/>
              </a:defRPr>
            </a:lvl4pPr>
            <a:lvl5pPr marL="205867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solidFill>
                <a:uFillTx/>
                <a:latin typeface="+mn-ea"/>
                <a:ea typeface="+mn-ea"/>
              </a:defRPr>
            </a:lvl5pPr>
            <a:lvl6pPr indent="0">
              <a:lnSpc>
                <a:spcPct val="90000"/>
              </a:lnSpc>
              <a:spcBef>
                <a:spcPts val="500"/>
              </a:spcBef>
              <a:buFont typeface="Arial" panose="020B0604020202020204" pitchFamily="34" charset="0"/>
              <a:buNone/>
            </a:lvl6pPr>
            <a:lvl7pPr marL="2973705" indent="-228600">
              <a:lnSpc>
                <a:spcPct val="90000"/>
              </a:lnSpc>
              <a:spcBef>
                <a:spcPts val="500"/>
              </a:spcBef>
              <a:buFont typeface="Arial" panose="020B0604020202020204" pitchFamily="34" charset="0"/>
              <a:buChar char="•"/>
            </a:lvl7pPr>
            <a:lvl8pPr marL="3431540" indent="-228600">
              <a:lnSpc>
                <a:spcPct val="90000"/>
              </a:lnSpc>
              <a:spcBef>
                <a:spcPts val="500"/>
              </a:spcBef>
              <a:buFont typeface="Arial" panose="020B0604020202020204" pitchFamily="34" charset="0"/>
              <a:buChar char="•"/>
            </a:lvl8pPr>
            <a:lvl9pPr marL="3888740" indent="-228600">
              <a:lnSpc>
                <a:spcPct val="90000"/>
              </a:lnSpc>
              <a:spcBef>
                <a:spcPts val="500"/>
              </a:spcBef>
              <a:buFont typeface="Arial" panose="020B0604020202020204" pitchFamily="34" charset="0"/>
              <a:buChar char="•"/>
            </a:lvl9pPr>
          </a:lstStyle>
          <a:p>
            <a:pPr lvl="0"/>
            <a:r>
              <a:rPr dirty="0">
                <a:sym typeface="+mn-ea"/>
              </a:rPr>
              <a:t>单击此处编辑母版文本样式</a:t>
            </a: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4" name="日期占位符 3"/>
          <p:cNvSpPr>
            <a:spLocks noGrp="1"/>
          </p:cNvSpPr>
          <p:nvPr>
            <p:ph type="dt" sz="half" idx="10"/>
            <p:custDataLst>
              <p:tags r:id="rId2"/>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custDataLst>
              <p:tags r:id="rId3"/>
            </p:custDataLst>
          </p:nvPr>
        </p:nvSpPr>
        <p:spPr>
          <a:xfrm>
            <a:off x="4115357" y="6316172"/>
            <a:ext cx="3959381" cy="316751"/>
          </a:xfrm>
        </p:spPr>
        <p:txBody>
          <a:bodyPr/>
          <a:lstStyle/>
          <a:p>
            <a:endParaRPr lang="zh-CN" altLang="en-US" dirty="0"/>
          </a:p>
        </p:txBody>
      </p:sp>
      <p:sp>
        <p:nvSpPr>
          <p:cNvPr id="6" name="灯片编号占位符 5"/>
          <p:cNvSpPr>
            <a:spLocks noGrp="1"/>
          </p:cNvSpPr>
          <p:nvPr>
            <p:ph type="sldNum" sz="quarter" idx="12"/>
            <p:custDataLst>
              <p:tags r:id="rId4"/>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标题和副标题">
    <p:spTree>
      <p:nvGrpSpPr>
        <p:cNvPr id="1" name=""/>
        <p:cNvGrpSpPr/>
        <p:nvPr/>
      </p:nvGrpSpPr>
      <p:grpSpPr>
        <a:xfrm>
          <a:off x="0" y="0"/>
          <a:ext cx="0" cy="0"/>
          <a:chOff x="0" y="0"/>
          <a:chExt cx="0" cy="0"/>
        </a:xfrm>
      </p:grpSpPr>
      <p:sp>
        <p:nvSpPr>
          <p:cNvPr id="7" name="副标题"/>
          <p:cNvSpPr txBox="1">
            <a:spLocks noGrp="1"/>
          </p:cNvSpPr>
          <p:nvPr>
            <p:ph type="body" idx="2" hasCustomPrompt="1"/>
            <p:custDataLst>
              <p:tags r:id="rId1"/>
            </p:custDataLst>
          </p:nvPr>
        </p:nvSpPr>
        <p:spPr>
          <a:xfrm>
            <a:off x="695851" y="1304305"/>
            <a:ext cx="10797401" cy="405490"/>
          </a:xfrm>
          <a:prstGeom prst="rect">
            <a:avLst/>
          </a:prstGeom>
          <a:noFill/>
          <a:ln>
            <a:noFill/>
            <a:prstDash val="sysDash"/>
          </a:ln>
        </p:spPr>
        <p:txBody>
          <a:bodyPr wrap="square" rtlCol="0">
            <a:normAutofit/>
          </a:bodyPr>
          <a:lstStyle>
            <a:lvl1pPr marL="0" marR="0" algn="ctr"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solidFill>
                <a:latin typeface="+mj-lt"/>
                <a:ea typeface="+mj-lt"/>
                <a:cs typeface="MiSans Normal" panose="00000500000000000000" charset="-122"/>
              </a:defRPr>
            </a:lvl1pPr>
          </a:lstStyle>
          <a:p>
            <a:pPr lvl="0" algn="ctr"/>
            <a:r>
              <a:rPr dirty="0">
                <a:sym typeface="+mn-ea"/>
              </a:rPr>
              <a:t>单击此处编辑母版副标题样式</a:t>
            </a:r>
          </a:p>
        </p:txBody>
      </p:sp>
      <p:sp>
        <p:nvSpPr>
          <p:cNvPr id="6" name="标题"/>
          <p:cNvSpPr txBox="1">
            <a:spLocks noGrp="1"/>
          </p:cNvSpPr>
          <p:nvPr>
            <p:ph type="title" idx="1"/>
            <p:custDataLst>
              <p:tags r:id="rId2"/>
            </p:custDataLst>
          </p:nvPr>
        </p:nvSpPr>
        <p:spPr>
          <a:xfrm>
            <a:off x="608305" y="611063"/>
            <a:ext cx="10967486" cy="705490"/>
          </a:xfrm>
          <a:prstGeom prst="rect">
            <a:avLst/>
          </a:prstGeom>
          <a:noFill/>
          <a:ln>
            <a:noFill/>
            <a:prstDash val="sysDash"/>
          </a:ln>
        </p:spPr>
        <p:txBody>
          <a:bodyPr wrap="square" rtlCol="0">
            <a:normAutofit/>
          </a:bodyPr>
          <a:lstStyle>
            <a:lvl1pPr marL="0" marR="0" algn="ctr"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solidFill>
                <a:latin typeface="+mj-lt"/>
                <a:ea typeface="+mj-lt"/>
                <a:cs typeface="+mj-lt"/>
              </a:defRPr>
            </a:lvl1pPr>
          </a:lstStyle>
          <a:p>
            <a:pPr lvl="0" algn="ctr"/>
            <a:r>
              <a:rPr>
                <a:sym typeface="+mn-ea"/>
              </a:rPr>
              <a:t>单击此处编辑母版标题样式</a:t>
            </a:r>
          </a:p>
        </p:txBody>
      </p:sp>
      <p:sp>
        <p:nvSpPr>
          <p:cNvPr id="3" name="日期占位符 2"/>
          <p:cNvSpPr>
            <a:spLocks noGrp="1"/>
          </p:cNvSpPr>
          <p:nvPr>
            <p:ph type="dt" sz="half" idx="10"/>
            <p:custDataLst>
              <p:tags r:id="rId3"/>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4" name="页脚占位符 3"/>
          <p:cNvSpPr>
            <a:spLocks noGrp="1"/>
          </p:cNvSpPr>
          <p:nvPr>
            <p:ph type="ftr" sz="quarter" idx="11"/>
            <p:custDataLst>
              <p:tags r:id="rId4"/>
            </p:custDataLst>
          </p:nvPr>
        </p:nvSpPr>
        <p:spPr>
          <a:xfrm>
            <a:off x="4115357" y="6316172"/>
            <a:ext cx="3959381" cy="316751"/>
          </a:xfrm>
        </p:spPr>
        <p:txBody>
          <a:bodyPr/>
          <a:lstStyle/>
          <a:p>
            <a:endParaRPr lang="zh-CN" altLang="en-US" dirty="0"/>
          </a:p>
        </p:txBody>
      </p:sp>
      <p:sp>
        <p:nvSpPr>
          <p:cNvPr id="5" name="灯片编号占位符 4"/>
          <p:cNvSpPr>
            <a:spLocks noGrp="1"/>
          </p:cNvSpPr>
          <p:nvPr>
            <p:ph type="sldNum" sz="quarter" idx="12"/>
            <p:custDataLst>
              <p:tags r:id="rId5"/>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末尾幻灯片">
    <p:spTree>
      <p:nvGrpSpPr>
        <p:cNvPr id="1" name=""/>
        <p:cNvGrpSpPr/>
        <p:nvPr/>
      </p:nvGrpSpPr>
      <p:grpSpPr>
        <a:xfrm>
          <a:off x="0" y="0"/>
          <a:ext cx="0" cy="0"/>
          <a:chOff x="0" y="0"/>
          <a:chExt cx="0" cy="0"/>
        </a:xfrm>
      </p:grpSpPr>
      <p:sp>
        <p:nvSpPr>
          <p:cNvPr id="19" name="任意多边形 18"/>
          <p:cNvSpPr/>
          <p:nvPr>
            <p:custDataLst>
              <p:tags r:id="rId1"/>
            </p:custDataLst>
          </p:nvPr>
        </p:nvSpPr>
        <p:spPr>
          <a:xfrm>
            <a:off x="8205458" y="230583"/>
            <a:ext cx="3984637" cy="4080599"/>
          </a:xfrm>
          <a:custGeom>
            <a:avLst/>
            <a:gdLst/>
            <a:ahLst/>
            <a:cxnLst>
              <a:cxn ang="3">
                <a:pos x="hc" y="t"/>
              </a:cxn>
              <a:cxn ang="cd2">
                <a:pos x="l" y="vc"/>
              </a:cxn>
              <a:cxn ang="cd4">
                <a:pos x="hc" y="b"/>
              </a:cxn>
              <a:cxn ang="0">
                <a:pos x="r" y="vc"/>
              </a:cxn>
            </a:cxnLst>
            <a:rect l="l" t="t" r="r" b="b"/>
            <a:pathLst>
              <a:path w="6276" h="6427">
                <a:moveTo>
                  <a:pt x="6276" y="0"/>
                </a:moveTo>
                <a:lnTo>
                  <a:pt x="6276" y="2460"/>
                </a:lnTo>
                <a:lnTo>
                  <a:pt x="6274" y="2460"/>
                </a:lnTo>
                <a:cubicBezTo>
                  <a:pt x="4153" y="2541"/>
                  <a:pt x="2458" y="4286"/>
                  <a:pt x="2458" y="6427"/>
                </a:cubicBezTo>
                <a:lnTo>
                  <a:pt x="0" y="6426"/>
                </a:lnTo>
                <a:cubicBezTo>
                  <a:pt x="0" y="2932"/>
                  <a:pt x="2789" y="88"/>
                  <a:pt x="6262" y="0"/>
                </a:cubicBezTo>
                <a:lnTo>
                  <a:pt x="6276" y="0"/>
                </a:lnTo>
                <a:close/>
              </a:path>
            </a:pathLst>
          </a:custGeom>
          <a:gradFill>
            <a:gsLst>
              <a:gs pos="0">
                <a:schemeClr val="accent1"/>
              </a:gs>
              <a:gs pos="54000">
                <a:schemeClr val="accent2"/>
              </a:gs>
              <a:gs pos="100000">
                <a:schemeClr val="accent6">
                  <a:alpha val="8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MiSans Medium" panose="00000600000000000000" charset="-122"/>
              <a:sym typeface="+mn-ea"/>
            </a:endParaRPr>
          </a:p>
        </p:txBody>
      </p:sp>
      <p:sp>
        <p:nvSpPr>
          <p:cNvPr id="10" name="任意多边形 9"/>
          <p:cNvSpPr/>
          <p:nvPr>
            <p:custDataLst>
              <p:tags r:id="rId2"/>
            </p:custDataLst>
          </p:nvPr>
        </p:nvSpPr>
        <p:spPr>
          <a:xfrm>
            <a:off x="7029621" y="4605508"/>
            <a:ext cx="4161775" cy="2152314"/>
          </a:xfrm>
          <a:custGeom>
            <a:avLst/>
            <a:gdLst>
              <a:gd name="connsiteX0" fmla="*/ 2175 w 6555"/>
              <a:gd name="connsiteY0" fmla="*/ 16 h 3390"/>
              <a:gd name="connsiteX1" fmla="*/ 480 w 6555"/>
              <a:gd name="connsiteY1" fmla="*/ 197 h 3390"/>
              <a:gd name="connsiteX2" fmla="*/ 2160 w 6555"/>
              <a:gd name="connsiteY2" fmla="*/ 519 h 3390"/>
              <a:gd name="connsiteX3" fmla="*/ 0 w 6555"/>
              <a:gd name="connsiteY3" fmla="*/ 900 h 3390"/>
              <a:gd name="connsiteX4" fmla="*/ 2380 w 6555"/>
              <a:gd name="connsiteY4" fmla="*/ 1260 h 3390"/>
              <a:gd name="connsiteX5" fmla="*/ 1140 w 6555"/>
              <a:gd name="connsiteY5" fmla="*/ 1381 h 3390"/>
              <a:gd name="connsiteX6" fmla="*/ 2520 w 6555"/>
              <a:gd name="connsiteY6" fmla="*/ 1720 h 3390"/>
              <a:gd name="connsiteX7" fmla="*/ 1020 w 6555"/>
              <a:gd name="connsiteY7" fmla="*/ 1957 h 3390"/>
              <a:gd name="connsiteX8" fmla="*/ 2640 w 6555"/>
              <a:gd name="connsiteY8" fmla="*/ 2380 h 3390"/>
              <a:gd name="connsiteX9" fmla="*/ 600 w 6555"/>
              <a:gd name="connsiteY9" fmla="*/ 2900 h 3390"/>
              <a:gd name="connsiteX10" fmla="*/ 440 w 6555"/>
              <a:gd name="connsiteY10" fmla="*/ 2940 h 3390"/>
              <a:gd name="connsiteX11" fmla="*/ 3169 w 6555"/>
              <a:gd name="connsiteY11" fmla="*/ 3232 h 3390"/>
              <a:gd name="connsiteX12" fmla="*/ 2963 w 6555"/>
              <a:gd name="connsiteY12" fmla="*/ 3390 h 3390"/>
              <a:gd name="connsiteX13" fmla="*/ 6301 w 6555"/>
              <a:gd name="connsiteY13" fmla="*/ 3390 h 3390"/>
              <a:gd name="connsiteX14" fmla="*/ 5252 w 6555"/>
              <a:gd name="connsiteY14" fmla="*/ 2930 h 3390"/>
              <a:gd name="connsiteX15" fmla="*/ 6180 w 6555"/>
              <a:gd name="connsiteY15" fmla="*/ 2600 h 3390"/>
              <a:gd name="connsiteX16" fmla="*/ 4657 w 6555"/>
              <a:gd name="connsiteY16" fmla="*/ 2245 h 3390"/>
              <a:gd name="connsiteX17" fmla="*/ 4995 w 6555"/>
              <a:gd name="connsiteY17" fmla="*/ 2026 h 3390"/>
              <a:gd name="connsiteX18" fmla="*/ 4645 w 6555"/>
              <a:gd name="connsiteY18" fmla="*/ 1902 h 3390"/>
              <a:gd name="connsiteX19" fmla="*/ 5235 w 6555"/>
              <a:gd name="connsiteY19" fmla="*/ 1741 h 3390"/>
              <a:gd name="connsiteX20" fmla="*/ 5600 w 6555"/>
              <a:gd name="connsiteY20" fmla="*/ 1640 h 3390"/>
              <a:gd name="connsiteX21" fmla="*/ 4680 w 6555"/>
              <a:gd name="connsiteY21" fmla="*/ 1600 h 3390"/>
              <a:gd name="connsiteX22" fmla="*/ 6555 w 6555"/>
              <a:gd name="connsiteY22" fmla="*/ 1237 h 3390"/>
              <a:gd name="connsiteX23" fmla="*/ 4660 w 6555"/>
              <a:gd name="connsiteY23" fmla="*/ 940 h 3390"/>
              <a:gd name="connsiteX24" fmla="*/ 6120 w 6555"/>
              <a:gd name="connsiteY24" fmla="*/ 706 h 3390"/>
              <a:gd name="connsiteX25" fmla="*/ 4489 w 6555"/>
              <a:gd name="connsiteY25" fmla="*/ 650 h 3390"/>
              <a:gd name="connsiteX26" fmla="*/ 4592 w 6555"/>
              <a:gd name="connsiteY26" fmla="*/ 585 h 3390"/>
              <a:gd name="connsiteX27" fmla="*/ 4296 w 6555"/>
              <a:gd name="connsiteY27" fmla="*/ 440 h 3390"/>
              <a:gd name="connsiteX28" fmla="*/ 4640 w 6555"/>
              <a:gd name="connsiteY28" fmla="*/ 0 h 3390"/>
              <a:gd name="connsiteX29" fmla="*/ 4095 w 6555"/>
              <a:gd name="connsiteY29" fmla="*/ 17 h 3390"/>
              <a:gd name="connsiteX30" fmla="*/ 2175 w 6555"/>
              <a:gd name="connsiteY30" fmla="*/ 16 h 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5" h="3390">
                <a:moveTo>
                  <a:pt x="2175" y="16"/>
                </a:moveTo>
                <a:lnTo>
                  <a:pt x="480" y="197"/>
                </a:lnTo>
                <a:lnTo>
                  <a:pt x="2160" y="519"/>
                </a:lnTo>
                <a:lnTo>
                  <a:pt x="0" y="900"/>
                </a:lnTo>
                <a:lnTo>
                  <a:pt x="2380" y="1260"/>
                </a:lnTo>
                <a:lnTo>
                  <a:pt x="1140" y="1381"/>
                </a:lnTo>
                <a:lnTo>
                  <a:pt x="2520" y="1720"/>
                </a:lnTo>
                <a:lnTo>
                  <a:pt x="1020" y="1957"/>
                </a:lnTo>
                <a:lnTo>
                  <a:pt x="2640" y="2380"/>
                </a:lnTo>
                <a:lnTo>
                  <a:pt x="600" y="2900"/>
                </a:lnTo>
                <a:lnTo>
                  <a:pt x="440" y="2940"/>
                </a:lnTo>
                <a:lnTo>
                  <a:pt x="3169" y="3232"/>
                </a:lnTo>
                <a:lnTo>
                  <a:pt x="2963" y="3390"/>
                </a:lnTo>
                <a:lnTo>
                  <a:pt x="6301" y="3390"/>
                </a:lnTo>
                <a:lnTo>
                  <a:pt x="5252" y="2930"/>
                </a:lnTo>
                <a:lnTo>
                  <a:pt x="6180" y="2600"/>
                </a:lnTo>
                <a:lnTo>
                  <a:pt x="4657" y="2245"/>
                </a:lnTo>
                <a:lnTo>
                  <a:pt x="4995" y="2026"/>
                </a:lnTo>
                <a:lnTo>
                  <a:pt x="4645" y="1902"/>
                </a:lnTo>
                <a:lnTo>
                  <a:pt x="5235" y="1741"/>
                </a:lnTo>
                <a:lnTo>
                  <a:pt x="5600" y="1640"/>
                </a:lnTo>
                <a:lnTo>
                  <a:pt x="4680" y="1600"/>
                </a:lnTo>
                <a:lnTo>
                  <a:pt x="6555" y="1237"/>
                </a:lnTo>
                <a:lnTo>
                  <a:pt x="4660" y="940"/>
                </a:lnTo>
                <a:lnTo>
                  <a:pt x="6120" y="706"/>
                </a:lnTo>
                <a:lnTo>
                  <a:pt x="4489" y="650"/>
                </a:lnTo>
                <a:lnTo>
                  <a:pt x="4592" y="585"/>
                </a:lnTo>
                <a:lnTo>
                  <a:pt x="4296" y="440"/>
                </a:lnTo>
                <a:lnTo>
                  <a:pt x="4640" y="0"/>
                </a:lnTo>
                <a:lnTo>
                  <a:pt x="4095" y="17"/>
                </a:lnTo>
                <a:cubicBezTo>
                  <a:pt x="3454" y="14"/>
                  <a:pt x="2895" y="-14"/>
                  <a:pt x="2175" y="16"/>
                </a:cubicBezTo>
                <a:close/>
              </a:path>
            </a:pathLst>
          </a:custGeom>
          <a:gradFill>
            <a:gsLst>
              <a:gs pos="69000">
                <a:schemeClr val="accent2">
                  <a:alpha val="28000"/>
                </a:schemeClr>
              </a:gs>
              <a:gs pos="36000">
                <a:schemeClr val="accent1">
                  <a:alpha val="20000"/>
                </a:schemeClr>
              </a:gs>
              <a:gs pos="0">
                <a:schemeClr val="accent1">
                  <a:alpha val="5000"/>
                </a:schemeClr>
              </a:gs>
              <a:gs pos="100000">
                <a:schemeClr val="accent6">
                  <a:alpha val="10000"/>
                </a:schemeClr>
              </a:gs>
            </a:gsLst>
            <a:lin ang="5400000" scaled="0"/>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iSans Medium" panose="00000600000000000000" charset="-122"/>
            </a:endParaRPr>
          </a:p>
          <a:p>
            <a:pPr algn="ctr"/>
            <a:endParaRPr lang="zh-CN" altLang="en-US" sz="1800">
              <a:cs typeface="MiSans Medium" panose="00000600000000000000" charset="-122"/>
            </a:endParaRPr>
          </a:p>
        </p:txBody>
      </p:sp>
      <p:sp>
        <p:nvSpPr>
          <p:cNvPr id="9" name="署名"/>
          <p:cNvSpPr txBox="1">
            <a:spLocks noGrp="1"/>
          </p:cNvSpPr>
          <p:nvPr>
            <p:ph type="body" idx="3"/>
            <p:custDataLst>
              <p:tags r:id="rId3"/>
            </p:custDataLst>
          </p:nvPr>
        </p:nvSpPr>
        <p:spPr>
          <a:xfrm>
            <a:off x="2016444" y="3503601"/>
            <a:ext cx="5543319" cy="476810"/>
          </a:xfrm>
          <a:prstGeom prst="rect">
            <a:avLst/>
          </a:prstGeom>
          <a:noFill/>
        </p:spPr>
        <p:txBody>
          <a:bodyPr wrap="square" lIns="91440" tIns="45720" rIns="91440" bIns="45720" rtlCol="0" anchor="ctr" anchorCtr="0">
            <a:normAutofit/>
          </a:bodyPr>
          <a:lstStyle>
            <a:lvl1pPr marL="0" marR="0" lvl="0" algn="l" defTabSz="914400" rtl="0" eaLnBrk="1" fontAlgn="ctr" latinLnBrk="0" hangingPunct="1">
              <a:lnSpc>
                <a:spcPct val="100000"/>
              </a:lnSpc>
              <a:buClrTx/>
              <a:buSzTx/>
              <a:buFontTx/>
              <a:buNone/>
              <a:defRPr kumimoji="0" lang="zh-CN" altLang="en-US" sz="1400" b="0" i="0" u="none" strike="noStrike" kern="1200" cap="none" spc="0" normalizeH="0" baseline="0" noProof="1" dirty="0">
                <a:solidFill>
                  <a:schemeClr val="tx1"/>
                </a:solidFill>
                <a:latin typeface="+mj-ea"/>
                <a:ea typeface="+mj-ea"/>
                <a:cs typeface="MiSans Medium" panose="00000600000000000000" charset="-122"/>
                <a:sym typeface="+mn-ea"/>
              </a:defRPr>
            </a:lvl1pPr>
          </a:lstStyle>
          <a:p>
            <a:pPr lvl="0" algn="l" fontAlgn="ctr">
              <a:buClrTx/>
              <a:buSzTx/>
              <a:buFontTx/>
            </a:pPr>
            <a:r>
              <a:rPr>
                <a:sym typeface="+mn-ea"/>
              </a:rPr>
              <a:t>单击此处编辑母版文本样式</a:t>
            </a:r>
          </a:p>
        </p:txBody>
      </p:sp>
      <p:sp>
        <p:nvSpPr>
          <p:cNvPr id="7" name="标题"/>
          <p:cNvSpPr txBox="1">
            <a:spLocks noGrp="1"/>
          </p:cNvSpPr>
          <p:nvPr>
            <p:ph type="title" idx="2" hasCustomPrompt="1"/>
            <p:custDataLst>
              <p:tags r:id="rId4"/>
            </p:custDataLst>
          </p:nvPr>
        </p:nvSpPr>
        <p:spPr>
          <a:xfrm>
            <a:off x="1707883" y="1371604"/>
            <a:ext cx="5851881" cy="2008191"/>
          </a:xfrm>
          <a:prstGeom prst="rect">
            <a:avLst/>
          </a:prstGeom>
          <a:noFill/>
        </p:spPr>
        <p:txBody>
          <a:bodyPr wrap="square" lIns="91440" tIns="45720" rIns="91440" bIns="45720" rtlCol="0" anchor="b" anchorCtr="0">
            <a:normAutofit/>
          </a:bodyPr>
          <a:lstStyle>
            <a:lvl1pPr marL="0" marR="0" lvl="0" algn="l" defTabSz="914400" rtl="0" eaLnBrk="1" fontAlgn="ctr" latinLnBrk="0" hangingPunct="1">
              <a:lnSpc>
                <a:spcPct val="100000"/>
              </a:lnSpc>
              <a:buClrTx/>
              <a:buSzTx/>
              <a:buFontTx/>
              <a:buNone/>
              <a:defRPr kumimoji="0" lang="en-US" altLang="zh-CN" sz="5005" b="0" i="0" u="none" strike="noStrike" kern="1200" cap="none" spc="0" normalizeH="0" baseline="0" noProof="1" dirty="0">
                <a:ln w="3175">
                  <a:noFill/>
                </a:ln>
                <a:solidFill>
                  <a:schemeClr val="tx1"/>
                </a:solidFill>
                <a:latin typeface="+mj-ea"/>
                <a:ea typeface="+mj-ea"/>
                <a:cs typeface="MiSans Medium" panose="00000600000000000000" charset="-122"/>
                <a:sym typeface="+mn-ea"/>
              </a:defRPr>
            </a:lvl1pPr>
          </a:lstStyle>
          <a:p>
            <a:pPr lvl="0" algn="l" fontAlgn="ctr">
              <a:buClrTx/>
              <a:buSzTx/>
              <a:buFontTx/>
            </a:pPr>
            <a:r>
              <a:rPr dirty="0" err="1">
                <a:sym typeface="+mn-ea"/>
              </a:rPr>
              <a:t>单击此处编辑标题</a:t>
            </a:r>
            <a:endParaRPr dirty="0">
              <a:sym typeface="+mn-ea"/>
            </a:endParaRPr>
          </a:p>
        </p:txBody>
      </p:sp>
      <p:sp>
        <p:nvSpPr>
          <p:cNvPr id="8" name="同心圆 7"/>
          <p:cNvSpPr>
            <a:spLocks noChangeAspect="1"/>
          </p:cNvSpPr>
          <p:nvPr>
            <p:custDataLst>
              <p:tags r:id="rId5"/>
            </p:custDataLst>
          </p:nvPr>
        </p:nvSpPr>
        <p:spPr>
          <a:xfrm>
            <a:off x="1809467" y="3614671"/>
            <a:ext cx="215966" cy="215966"/>
          </a:xfrm>
          <a:prstGeom prst="donut">
            <a:avLst/>
          </a:prstGeom>
          <a:gradFill>
            <a:gsLst>
              <a:gs pos="0">
                <a:schemeClr val="accent1"/>
              </a:gs>
              <a:gs pos="50000">
                <a:schemeClr val="accent2"/>
              </a:gs>
              <a:gs pos="100000">
                <a:schemeClr val="accent6"/>
              </a:gs>
            </a:gsLst>
            <a:lin ang="7200000" scaled="0"/>
          </a:gradFill>
          <a:ln>
            <a:noFill/>
          </a:ln>
          <a:effectLst>
            <a:glow rad="1270000">
              <a:schemeClr val="bg1">
                <a:alpha val="5000"/>
              </a:schemeClr>
            </a:glow>
            <a:reflection blurRad="6350" stA="34000" endA="300" endPos="55000" dist="304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800">
              <a:solidFill>
                <a:schemeClr val="tx1"/>
              </a:solidFill>
              <a:cs typeface="MiSans Medium" panose="00000600000000000000" charset="-122"/>
              <a:sym typeface="+mn-ea"/>
            </a:endParaRPr>
          </a:p>
        </p:txBody>
      </p:sp>
      <p:sp>
        <p:nvSpPr>
          <p:cNvPr id="4" name="日期占位符 3"/>
          <p:cNvSpPr>
            <a:spLocks noGrp="1"/>
          </p:cNvSpPr>
          <p:nvPr>
            <p:ph type="dt" sz="half" idx="10"/>
            <p:custDataLst>
              <p:tags r:id="rId6"/>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custDataLst>
              <p:tags r:id="rId7"/>
            </p:custDataLst>
          </p:nvPr>
        </p:nvSpPr>
        <p:spPr>
          <a:xfrm>
            <a:off x="4115357" y="6316172"/>
            <a:ext cx="3959381" cy="316751"/>
          </a:xfrm>
        </p:spPr>
        <p:txBody>
          <a:bodyPr/>
          <a:lstStyle/>
          <a:p>
            <a:endParaRPr lang="zh-CN" altLang="en-US" dirty="0"/>
          </a:p>
        </p:txBody>
      </p:sp>
      <p:sp>
        <p:nvSpPr>
          <p:cNvPr id="6" name="灯片编号占位符 5"/>
          <p:cNvSpPr>
            <a:spLocks noGrp="1"/>
          </p:cNvSpPr>
          <p:nvPr>
            <p:ph type="sldNum" sz="quarter" idx="12"/>
            <p:custDataLst>
              <p:tags r:id="rId8"/>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A1A914-D790-4A41-8CDF-B8CBC36D959D}"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8852FF-63F6-4663-9176-624245C0A5FF}"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DA1A914-D790-4A41-8CDF-B8CBC36D959D}" type="datetimeFigureOut">
              <a:rPr lang="zh-CN" altLang="en-US" smtClean="0"/>
              <a:t>2025/4/25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28852FF-63F6-4663-9176-624245C0A5FF}"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A1A914-D790-4A41-8CDF-B8CBC36D959D}" type="datetimeFigureOut">
              <a:rPr lang="zh-CN" altLang="en-US" smtClean="0"/>
              <a:t>2025/4/25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28852FF-63F6-4663-9176-624245C0A5F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文本占位符 2"/>
          <p:cNvSpPr>
            <a:spLocks noGrp="1"/>
          </p:cNvSpPr>
          <p:nvPr>
            <p:ph type="body"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027"/>
          <p:cNvSpPr>
            <a:spLocks noGrp="1"/>
          </p:cNvSpPr>
          <p:nvPr>
            <p:ph type="dt" sz="half" idx="10"/>
          </p:nvPr>
        </p:nvSpPr>
        <p:spPr/>
        <p:txBody>
          <a:bodyPr/>
          <a:lstStyle>
            <a:lvl1pPr>
              <a:defRPr/>
            </a:lvl1pPr>
          </a:lstStyle>
          <a:p>
            <a:pPr>
              <a:defRPr/>
            </a:pPr>
            <a:endParaRPr lang="zh-CN" altLang="en-US"/>
          </a:p>
        </p:txBody>
      </p:sp>
      <p:sp>
        <p:nvSpPr>
          <p:cNvPr id="5" name="页脚占位符 1028"/>
          <p:cNvSpPr>
            <a:spLocks noGrp="1"/>
          </p:cNvSpPr>
          <p:nvPr>
            <p:ph type="ftr" sz="quarter" idx="11"/>
          </p:nvPr>
        </p:nvSpPr>
        <p:spPr/>
        <p:txBody>
          <a:bodyPr/>
          <a:lstStyle>
            <a:lvl1pPr>
              <a:defRPr/>
            </a:lvl1pPr>
          </a:lstStyle>
          <a:p>
            <a:pPr>
              <a:defRPr/>
            </a:pPr>
            <a:endParaRPr lang="zh-CN" altLang="en-US"/>
          </a:p>
        </p:txBody>
      </p:sp>
      <p:sp>
        <p:nvSpPr>
          <p:cNvPr id="6" name="灯片编号占位符 1029"/>
          <p:cNvSpPr>
            <a:spLocks noGrp="1"/>
          </p:cNvSpPr>
          <p:nvPr>
            <p:ph type="sldNum" sz="quarter" idx="12"/>
          </p:nvPr>
        </p:nvSpPr>
        <p:spPr/>
        <p:txBody>
          <a:bodyPr/>
          <a:lstStyle>
            <a:lvl1pPr>
              <a:defRPr/>
            </a:lvl1pPr>
          </a:lstStyle>
          <a:p>
            <a:fld id="{31A2D420-0FC9-4D13-B353-931AD8D932BB}"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9" name="任意多边形 18"/>
          <p:cNvSpPr/>
          <p:nvPr>
            <p:custDataLst>
              <p:tags r:id="rId1"/>
            </p:custDataLst>
          </p:nvPr>
        </p:nvSpPr>
        <p:spPr>
          <a:xfrm>
            <a:off x="8205458" y="230583"/>
            <a:ext cx="3984637" cy="4080599"/>
          </a:xfrm>
          <a:custGeom>
            <a:avLst/>
            <a:gdLst/>
            <a:ahLst/>
            <a:cxnLst>
              <a:cxn ang="3">
                <a:pos x="hc" y="t"/>
              </a:cxn>
              <a:cxn ang="cd2">
                <a:pos x="l" y="vc"/>
              </a:cxn>
              <a:cxn ang="cd4">
                <a:pos x="hc" y="b"/>
              </a:cxn>
              <a:cxn ang="0">
                <a:pos x="r" y="vc"/>
              </a:cxn>
            </a:cxnLst>
            <a:rect l="l" t="t" r="r" b="b"/>
            <a:pathLst>
              <a:path w="6276" h="6427">
                <a:moveTo>
                  <a:pt x="6276" y="0"/>
                </a:moveTo>
                <a:lnTo>
                  <a:pt x="6276" y="2460"/>
                </a:lnTo>
                <a:lnTo>
                  <a:pt x="6274" y="2460"/>
                </a:lnTo>
                <a:cubicBezTo>
                  <a:pt x="4153" y="2541"/>
                  <a:pt x="2458" y="4286"/>
                  <a:pt x="2458" y="6427"/>
                </a:cubicBezTo>
                <a:lnTo>
                  <a:pt x="0" y="6426"/>
                </a:lnTo>
                <a:cubicBezTo>
                  <a:pt x="0" y="2932"/>
                  <a:pt x="2789" y="88"/>
                  <a:pt x="6262" y="0"/>
                </a:cubicBezTo>
                <a:lnTo>
                  <a:pt x="6276" y="0"/>
                </a:lnTo>
                <a:close/>
              </a:path>
            </a:pathLst>
          </a:custGeom>
          <a:gradFill>
            <a:gsLst>
              <a:gs pos="0">
                <a:schemeClr val="accent1"/>
              </a:gs>
              <a:gs pos="54000">
                <a:schemeClr val="accent2"/>
              </a:gs>
              <a:gs pos="100000">
                <a:schemeClr val="accent6">
                  <a:alpha val="8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MiSans Normal" panose="00000500000000000000" charset="-122"/>
              <a:sym typeface="+mn-ea"/>
            </a:endParaRPr>
          </a:p>
        </p:txBody>
      </p:sp>
      <p:sp>
        <p:nvSpPr>
          <p:cNvPr id="10" name="任意多边形 9"/>
          <p:cNvSpPr/>
          <p:nvPr>
            <p:custDataLst>
              <p:tags r:id="rId2"/>
            </p:custDataLst>
          </p:nvPr>
        </p:nvSpPr>
        <p:spPr>
          <a:xfrm>
            <a:off x="7029621" y="4605508"/>
            <a:ext cx="4161775" cy="2152314"/>
          </a:xfrm>
          <a:custGeom>
            <a:avLst/>
            <a:gdLst>
              <a:gd name="connsiteX0" fmla="*/ 2175 w 6555"/>
              <a:gd name="connsiteY0" fmla="*/ 16 h 3390"/>
              <a:gd name="connsiteX1" fmla="*/ 480 w 6555"/>
              <a:gd name="connsiteY1" fmla="*/ 197 h 3390"/>
              <a:gd name="connsiteX2" fmla="*/ 2160 w 6555"/>
              <a:gd name="connsiteY2" fmla="*/ 519 h 3390"/>
              <a:gd name="connsiteX3" fmla="*/ 0 w 6555"/>
              <a:gd name="connsiteY3" fmla="*/ 900 h 3390"/>
              <a:gd name="connsiteX4" fmla="*/ 2380 w 6555"/>
              <a:gd name="connsiteY4" fmla="*/ 1260 h 3390"/>
              <a:gd name="connsiteX5" fmla="*/ 1140 w 6555"/>
              <a:gd name="connsiteY5" fmla="*/ 1381 h 3390"/>
              <a:gd name="connsiteX6" fmla="*/ 2520 w 6555"/>
              <a:gd name="connsiteY6" fmla="*/ 1720 h 3390"/>
              <a:gd name="connsiteX7" fmla="*/ 1020 w 6555"/>
              <a:gd name="connsiteY7" fmla="*/ 1957 h 3390"/>
              <a:gd name="connsiteX8" fmla="*/ 2640 w 6555"/>
              <a:gd name="connsiteY8" fmla="*/ 2380 h 3390"/>
              <a:gd name="connsiteX9" fmla="*/ 600 w 6555"/>
              <a:gd name="connsiteY9" fmla="*/ 2900 h 3390"/>
              <a:gd name="connsiteX10" fmla="*/ 440 w 6555"/>
              <a:gd name="connsiteY10" fmla="*/ 2940 h 3390"/>
              <a:gd name="connsiteX11" fmla="*/ 3169 w 6555"/>
              <a:gd name="connsiteY11" fmla="*/ 3232 h 3390"/>
              <a:gd name="connsiteX12" fmla="*/ 2963 w 6555"/>
              <a:gd name="connsiteY12" fmla="*/ 3390 h 3390"/>
              <a:gd name="connsiteX13" fmla="*/ 6301 w 6555"/>
              <a:gd name="connsiteY13" fmla="*/ 3390 h 3390"/>
              <a:gd name="connsiteX14" fmla="*/ 5252 w 6555"/>
              <a:gd name="connsiteY14" fmla="*/ 2930 h 3390"/>
              <a:gd name="connsiteX15" fmla="*/ 6180 w 6555"/>
              <a:gd name="connsiteY15" fmla="*/ 2600 h 3390"/>
              <a:gd name="connsiteX16" fmla="*/ 4657 w 6555"/>
              <a:gd name="connsiteY16" fmla="*/ 2245 h 3390"/>
              <a:gd name="connsiteX17" fmla="*/ 4995 w 6555"/>
              <a:gd name="connsiteY17" fmla="*/ 2026 h 3390"/>
              <a:gd name="connsiteX18" fmla="*/ 4645 w 6555"/>
              <a:gd name="connsiteY18" fmla="*/ 1902 h 3390"/>
              <a:gd name="connsiteX19" fmla="*/ 5235 w 6555"/>
              <a:gd name="connsiteY19" fmla="*/ 1741 h 3390"/>
              <a:gd name="connsiteX20" fmla="*/ 5600 w 6555"/>
              <a:gd name="connsiteY20" fmla="*/ 1640 h 3390"/>
              <a:gd name="connsiteX21" fmla="*/ 4680 w 6555"/>
              <a:gd name="connsiteY21" fmla="*/ 1600 h 3390"/>
              <a:gd name="connsiteX22" fmla="*/ 6555 w 6555"/>
              <a:gd name="connsiteY22" fmla="*/ 1237 h 3390"/>
              <a:gd name="connsiteX23" fmla="*/ 4660 w 6555"/>
              <a:gd name="connsiteY23" fmla="*/ 940 h 3390"/>
              <a:gd name="connsiteX24" fmla="*/ 6120 w 6555"/>
              <a:gd name="connsiteY24" fmla="*/ 706 h 3390"/>
              <a:gd name="connsiteX25" fmla="*/ 4489 w 6555"/>
              <a:gd name="connsiteY25" fmla="*/ 650 h 3390"/>
              <a:gd name="connsiteX26" fmla="*/ 4592 w 6555"/>
              <a:gd name="connsiteY26" fmla="*/ 585 h 3390"/>
              <a:gd name="connsiteX27" fmla="*/ 4296 w 6555"/>
              <a:gd name="connsiteY27" fmla="*/ 440 h 3390"/>
              <a:gd name="connsiteX28" fmla="*/ 4640 w 6555"/>
              <a:gd name="connsiteY28" fmla="*/ 0 h 3390"/>
              <a:gd name="connsiteX29" fmla="*/ 4095 w 6555"/>
              <a:gd name="connsiteY29" fmla="*/ 17 h 3390"/>
              <a:gd name="connsiteX30" fmla="*/ 2175 w 6555"/>
              <a:gd name="connsiteY30" fmla="*/ 16 h 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5" h="3390">
                <a:moveTo>
                  <a:pt x="2175" y="16"/>
                </a:moveTo>
                <a:lnTo>
                  <a:pt x="480" y="197"/>
                </a:lnTo>
                <a:lnTo>
                  <a:pt x="2160" y="519"/>
                </a:lnTo>
                <a:lnTo>
                  <a:pt x="0" y="900"/>
                </a:lnTo>
                <a:lnTo>
                  <a:pt x="2380" y="1260"/>
                </a:lnTo>
                <a:lnTo>
                  <a:pt x="1140" y="1381"/>
                </a:lnTo>
                <a:lnTo>
                  <a:pt x="2520" y="1720"/>
                </a:lnTo>
                <a:lnTo>
                  <a:pt x="1020" y="1957"/>
                </a:lnTo>
                <a:lnTo>
                  <a:pt x="2640" y="2380"/>
                </a:lnTo>
                <a:lnTo>
                  <a:pt x="600" y="2900"/>
                </a:lnTo>
                <a:lnTo>
                  <a:pt x="440" y="2940"/>
                </a:lnTo>
                <a:lnTo>
                  <a:pt x="3169" y="3232"/>
                </a:lnTo>
                <a:lnTo>
                  <a:pt x="2963" y="3390"/>
                </a:lnTo>
                <a:lnTo>
                  <a:pt x="6301" y="3390"/>
                </a:lnTo>
                <a:lnTo>
                  <a:pt x="5252" y="2930"/>
                </a:lnTo>
                <a:lnTo>
                  <a:pt x="6180" y="2600"/>
                </a:lnTo>
                <a:lnTo>
                  <a:pt x="4657" y="2245"/>
                </a:lnTo>
                <a:lnTo>
                  <a:pt x="4995" y="2026"/>
                </a:lnTo>
                <a:lnTo>
                  <a:pt x="4645" y="1902"/>
                </a:lnTo>
                <a:lnTo>
                  <a:pt x="5235" y="1741"/>
                </a:lnTo>
                <a:lnTo>
                  <a:pt x="5600" y="1640"/>
                </a:lnTo>
                <a:lnTo>
                  <a:pt x="4680" y="1600"/>
                </a:lnTo>
                <a:lnTo>
                  <a:pt x="6555" y="1237"/>
                </a:lnTo>
                <a:lnTo>
                  <a:pt x="4660" y="940"/>
                </a:lnTo>
                <a:lnTo>
                  <a:pt x="6120" y="706"/>
                </a:lnTo>
                <a:lnTo>
                  <a:pt x="4489" y="650"/>
                </a:lnTo>
                <a:lnTo>
                  <a:pt x="4592" y="585"/>
                </a:lnTo>
                <a:lnTo>
                  <a:pt x="4296" y="440"/>
                </a:lnTo>
                <a:lnTo>
                  <a:pt x="4640" y="0"/>
                </a:lnTo>
                <a:lnTo>
                  <a:pt x="4095" y="17"/>
                </a:lnTo>
                <a:cubicBezTo>
                  <a:pt x="3454" y="14"/>
                  <a:pt x="2895" y="-14"/>
                  <a:pt x="2175" y="16"/>
                </a:cubicBezTo>
                <a:close/>
              </a:path>
            </a:pathLst>
          </a:custGeom>
          <a:gradFill>
            <a:gsLst>
              <a:gs pos="69000">
                <a:schemeClr val="accent2">
                  <a:alpha val="28000"/>
                </a:schemeClr>
              </a:gs>
              <a:gs pos="36000">
                <a:schemeClr val="accent1">
                  <a:alpha val="20000"/>
                </a:schemeClr>
              </a:gs>
              <a:gs pos="0">
                <a:schemeClr val="accent1">
                  <a:alpha val="5000"/>
                </a:schemeClr>
              </a:gs>
              <a:gs pos="100000">
                <a:schemeClr val="accent6">
                  <a:alpha val="10000"/>
                </a:schemeClr>
              </a:gs>
            </a:gsLst>
            <a:lin ang="5400000" scaled="0"/>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iSans Normal" panose="00000500000000000000" charset="-122"/>
            </a:endParaRPr>
          </a:p>
          <a:p>
            <a:pPr algn="ctr"/>
            <a:endParaRPr lang="zh-CN" altLang="en-US" sz="1800">
              <a:cs typeface="MiSans Normal" panose="00000500000000000000" charset="-122"/>
            </a:endParaRPr>
          </a:p>
        </p:txBody>
      </p:sp>
      <p:sp>
        <p:nvSpPr>
          <p:cNvPr id="9" name="署名"/>
          <p:cNvSpPr txBox="1">
            <a:spLocks noGrp="1"/>
          </p:cNvSpPr>
          <p:nvPr>
            <p:ph type="body" idx="4"/>
            <p:custDataLst>
              <p:tags r:id="rId3"/>
            </p:custDataLst>
          </p:nvPr>
        </p:nvSpPr>
        <p:spPr>
          <a:xfrm>
            <a:off x="1486938" y="3820417"/>
            <a:ext cx="6519161" cy="509825"/>
          </a:xfrm>
          <a:prstGeom prst="rect">
            <a:avLst/>
          </a:prstGeom>
          <a:noFill/>
        </p:spPr>
        <p:txBody>
          <a:bodyPr wrap="square" lIns="91440" tIns="45720" rIns="91440" bIns="45720" rtlCol="0" anchor="ctr" anchorCtr="0">
            <a:normAutofit/>
          </a:bodyPr>
          <a:lstStyle>
            <a:lvl1pPr marL="0" marR="0" lvl="0" algn="l" defTabSz="914400" rtl="0" eaLnBrk="1" fontAlgn="ctr" latinLnBrk="0" hangingPunct="1">
              <a:lnSpc>
                <a:spcPct val="100000"/>
              </a:lnSpc>
              <a:buClrTx/>
              <a:buSzTx/>
              <a:buFontTx/>
              <a:buNone/>
              <a:defRPr kumimoji="0" lang="zh-CN" altLang="en-US" sz="1400" b="0" i="0" u="none" strike="noStrike" kern="1200" cap="none" spc="0" normalizeH="0" baseline="0" noProof="1" dirty="0">
                <a:solidFill>
                  <a:schemeClr val="tx1"/>
                </a:solidFill>
                <a:latin typeface="+mj-ea"/>
                <a:ea typeface="+mj-ea"/>
                <a:cs typeface="MiSans Normal" panose="00000500000000000000" charset="-122"/>
                <a:sym typeface="+mn-ea"/>
              </a:defRPr>
            </a:lvl1pPr>
          </a:lstStyle>
          <a:p>
            <a:pPr lvl="0" algn="l" fontAlgn="ctr">
              <a:buClrTx/>
              <a:buSzTx/>
              <a:buFontTx/>
            </a:pPr>
            <a:r>
              <a:rPr>
                <a:sym typeface="+mn-ea"/>
              </a:rPr>
              <a:t>单击此处编辑母版文本样式</a:t>
            </a:r>
          </a:p>
        </p:txBody>
      </p:sp>
      <p:sp>
        <p:nvSpPr>
          <p:cNvPr id="8" name="副标题"/>
          <p:cNvSpPr txBox="1">
            <a:spLocks noGrp="1"/>
          </p:cNvSpPr>
          <p:nvPr>
            <p:ph type="body" idx="3" hasCustomPrompt="1"/>
            <p:custDataLst>
              <p:tags r:id="rId4"/>
            </p:custDataLst>
          </p:nvPr>
        </p:nvSpPr>
        <p:spPr>
          <a:xfrm>
            <a:off x="1140917" y="2916953"/>
            <a:ext cx="6865183" cy="605695"/>
          </a:xfrm>
          <a:prstGeom prst="rect">
            <a:avLst/>
          </a:prstGeom>
          <a:noFill/>
        </p:spPr>
        <p:txBody>
          <a:bodyPr wrap="square" lIns="91440" tIns="45720" rIns="91440" bIns="45720" rtlCol="0" anchor="ctr" anchorCtr="0">
            <a:normAutofit/>
          </a:bodyPr>
          <a:lstStyle>
            <a:lvl1pPr marL="0" marR="0" lvl="0" algn="l" defTabSz="914400" rtl="0" eaLnBrk="1" fontAlgn="ctr" latinLnBrk="0" hangingPunct="1">
              <a:lnSpc>
                <a:spcPct val="100000"/>
              </a:lnSpc>
              <a:buClrTx/>
              <a:buSzTx/>
              <a:buFontTx/>
              <a:buNone/>
              <a:defRPr kumimoji="0" lang="zh-CN" altLang="en-US" sz="2800" b="0" i="0" u="none" strike="noStrike" kern="1200" cap="none" spc="0" normalizeH="0" baseline="0" noProof="1" dirty="0">
                <a:gradFill>
                  <a:gsLst>
                    <a:gs pos="0">
                      <a:schemeClr val="accent1">
                        <a:lumMod val="60000"/>
                        <a:lumOff val="40000"/>
                      </a:schemeClr>
                    </a:gs>
                    <a:gs pos="50000">
                      <a:schemeClr val="accent2">
                        <a:lumMod val="60000"/>
                        <a:lumOff val="40000"/>
                      </a:schemeClr>
                    </a:gs>
                    <a:gs pos="100000">
                      <a:schemeClr val="accent6">
                        <a:lumMod val="60000"/>
                        <a:lumOff val="40000"/>
                      </a:schemeClr>
                    </a:gs>
                  </a:gsLst>
                  <a:lin ang="4800000" scaled="0"/>
                </a:gradFill>
                <a:latin typeface="+mj-ea"/>
                <a:ea typeface="+mj-ea"/>
                <a:cs typeface="MiSans Normal" panose="00000500000000000000" charset="-122"/>
                <a:sym typeface="+mn-ea"/>
              </a:defRPr>
            </a:lvl1pPr>
          </a:lstStyle>
          <a:p>
            <a:pPr lvl="0" algn="l" fontAlgn="ctr">
              <a:buClrTx/>
              <a:buSzTx/>
              <a:buFontTx/>
            </a:pPr>
            <a:r>
              <a:rPr>
                <a:sym typeface="+mn-ea"/>
              </a:rPr>
              <a:t>单击此处编辑母版副标题样式</a:t>
            </a:r>
          </a:p>
        </p:txBody>
      </p:sp>
      <p:sp>
        <p:nvSpPr>
          <p:cNvPr id="7" name="标题"/>
          <p:cNvSpPr txBox="1">
            <a:spLocks noGrp="1"/>
          </p:cNvSpPr>
          <p:nvPr>
            <p:ph type="title" idx="2" hasCustomPrompt="1"/>
            <p:custDataLst>
              <p:tags r:id="rId5"/>
            </p:custDataLst>
          </p:nvPr>
        </p:nvSpPr>
        <p:spPr>
          <a:xfrm>
            <a:off x="1140917" y="1370969"/>
            <a:ext cx="6865182" cy="1545983"/>
          </a:xfrm>
          <a:prstGeom prst="rect">
            <a:avLst/>
          </a:prstGeom>
          <a:noFill/>
        </p:spPr>
        <p:txBody>
          <a:bodyPr wrap="square" lIns="91440" tIns="45720" rIns="91440" bIns="45720" rtlCol="0" anchor="b" anchorCtr="0">
            <a:normAutofit/>
          </a:bodyPr>
          <a:lstStyle>
            <a:lvl1pPr marL="0" marR="0" lvl="0" algn="l" defTabSz="914400" rtl="0" eaLnBrk="1" fontAlgn="ctr" latinLnBrk="0" hangingPunct="1">
              <a:lnSpc>
                <a:spcPct val="100000"/>
              </a:lnSpc>
              <a:buClrTx/>
              <a:buSzTx/>
              <a:buFontTx/>
              <a:buNone/>
              <a:defRPr kumimoji="0" lang="zh-CN" altLang="en-US" sz="5005" b="0" i="0" u="none" strike="noStrike" kern="1200" cap="none" spc="0" normalizeH="0" baseline="0" noProof="1" dirty="0">
                <a:ln w="3175">
                  <a:noFill/>
                </a:ln>
                <a:solidFill>
                  <a:schemeClr val="tx1"/>
                </a:solidFill>
                <a:latin typeface="+mj-ea"/>
                <a:ea typeface="+mj-ea"/>
                <a:cs typeface="MiSans Normal" panose="00000500000000000000" charset="-122"/>
                <a:sym typeface="+mn-ea"/>
              </a:defRPr>
            </a:lvl1pPr>
          </a:lstStyle>
          <a:p>
            <a:pPr lvl="0" algn="l" fontAlgn="ctr">
              <a:buClrTx/>
              <a:buSzTx/>
              <a:buFontTx/>
            </a:pPr>
            <a:r>
              <a:rPr dirty="0">
                <a:sym typeface="+mn-ea"/>
              </a:rPr>
              <a:t>单击此处编辑标题</a:t>
            </a:r>
          </a:p>
        </p:txBody>
      </p:sp>
      <p:sp>
        <p:nvSpPr>
          <p:cNvPr id="38" name="同心圆 37"/>
          <p:cNvSpPr>
            <a:spLocks noChangeAspect="1"/>
          </p:cNvSpPr>
          <p:nvPr>
            <p:custDataLst>
              <p:tags r:id="rId6"/>
            </p:custDataLst>
          </p:nvPr>
        </p:nvSpPr>
        <p:spPr>
          <a:xfrm>
            <a:off x="1271071" y="3942915"/>
            <a:ext cx="215966" cy="215966"/>
          </a:xfrm>
          <a:prstGeom prst="donut">
            <a:avLst/>
          </a:prstGeom>
          <a:gradFill>
            <a:gsLst>
              <a:gs pos="0">
                <a:schemeClr val="accent1"/>
              </a:gs>
              <a:gs pos="50000">
                <a:schemeClr val="accent2"/>
              </a:gs>
              <a:gs pos="100000">
                <a:schemeClr val="accent6"/>
              </a:gs>
            </a:gsLst>
            <a:lin ang="7200000" scaled="0"/>
          </a:gradFill>
          <a:ln>
            <a:noFill/>
          </a:ln>
          <a:effectLst>
            <a:glow rad="1270000">
              <a:schemeClr val="bg1">
                <a:alpha val="5000"/>
              </a:schemeClr>
            </a:glow>
            <a:reflection blurRad="6350" stA="34000" endA="300" endPos="55000" dist="304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800">
              <a:solidFill>
                <a:schemeClr val="tx1"/>
              </a:solidFill>
              <a:cs typeface="MiSans Normal" panose="00000500000000000000" charset="-122"/>
              <a:sym typeface="+mn-ea"/>
            </a:endParaRPr>
          </a:p>
        </p:txBody>
      </p:sp>
      <p:sp>
        <p:nvSpPr>
          <p:cNvPr id="4" name="日期占位符 3"/>
          <p:cNvSpPr>
            <a:spLocks noGrp="1"/>
          </p:cNvSpPr>
          <p:nvPr>
            <p:ph type="dt" sz="half" idx="10"/>
            <p:custDataLst>
              <p:tags r:id="rId7"/>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custDataLst>
              <p:tags r:id="rId8"/>
            </p:custDataLst>
          </p:nvPr>
        </p:nvSpPr>
        <p:spPr>
          <a:xfrm>
            <a:off x="4115357" y="6316172"/>
            <a:ext cx="3959381" cy="316751"/>
          </a:xfrm>
        </p:spPr>
        <p:txBody>
          <a:bodyPr/>
          <a:lstStyle/>
          <a:p>
            <a:endParaRPr lang="zh-CN" altLang="en-US" dirty="0"/>
          </a:p>
        </p:txBody>
      </p:sp>
      <p:sp>
        <p:nvSpPr>
          <p:cNvPr id="6" name="灯片编号占位符 5"/>
          <p:cNvSpPr>
            <a:spLocks noGrp="1"/>
          </p:cNvSpPr>
          <p:nvPr>
            <p:ph type="sldNum" sz="quarter" idx="12"/>
            <p:custDataLst>
              <p:tags r:id="rId9"/>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8" name="正文"/>
          <p:cNvSpPr txBox="1">
            <a:spLocks noGrp="1"/>
          </p:cNvSpPr>
          <p:nvPr>
            <p:ph idx="2"/>
            <p:custDataLst>
              <p:tags r:id="rId1"/>
            </p:custDataLst>
          </p:nvPr>
        </p:nvSpPr>
        <p:spPr>
          <a:xfrm>
            <a:off x="608305" y="1492925"/>
            <a:ext cx="10967486" cy="475845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ts val="0"/>
              </a:spcAft>
              <a:buClr>
                <a:srgbClr val="0CC9FF"/>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lt"/>
                <a:ea typeface="+mn-lt"/>
                <a:cs typeface="MiSans Normal" panose="00000500000000000000" charset="-122"/>
                <a:sym typeface="+mn-ea"/>
              </a:defRPr>
            </a:lvl1pPr>
            <a:lvl2pPr marL="686435"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solidFill>
                <a:uFillTx/>
                <a:latin typeface="+mn-ea"/>
                <a:ea typeface="+mn-ea"/>
              </a:defRPr>
            </a:lvl2pPr>
            <a:lvl3pPr marL="1143635"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solidFill>
                <a:uFillTx/>
                <a:latin typeface="+mn-ea"/>
                <a:ea typeface="+mn-ea"/>
              </a:defRPr>
            </a:lvl3pPr>
            <a:lvl4pPr marL="160147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solidFill>
                <a:uFillTx/>
                <a:latin typeface="+mn-ea"/>
                <a:ea typeface="+mn-ea"/>
              </a:defRPr>
            </a:lvl4pPr>
            <a:lvl5pPr marL="205867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solidFill>
                <a:uFillTx/>
                <a:latin typeface="+mn-ea"/>
                <a:ea typeface="+mn-ea"/>
              </a:defRPr>
            </a:lvl5pPr>
            <a:lvl6pPr indent="0">
              <a:lnSpc>
                <a:spcPct val="90000"/>
              </a:lnSpc>
              <a:spcBef>
                <a:spcPts val="500"/>
              </a:spcBef>
              <a:buFont typeface="Arial" panose="020B0604020202020204" pitchFamily="34" charset="0"/>
              <a:buNone/>
            </a:lvl6pPr>
            <a:lvl7pPr marL="2973705" indent="-228600">
              <a:lnSpc>
                <a:spcPct val="90000"/>
              </a:lnSpc>
              <a:spcBef>
                <a:spcPts val="500"/>
              </a:spcBef>
              <a:buFont typeface="Arial" panose="020B0604020202020204" pitchFamily="34" charset="0"/>
              <a:buChar char="•"/>
            </a:lvl7pPr>
            <a:lvl8pPr marL="3431540" indent="-228600">
              <a:lnSpc>
                <a:spcPct val="90000"/>
              </a:lnSpc>
              <a:spcBef>
                <a:spcPts val="500"/>
              </a:spcBef>
              <a:buFont typeface="Arial" panose="020B0604020202020204" pitchFamily="34" charset="0"/>
              <a:buChar char="•"/>
            </a:lvl8pPr>
            <a:lvl9pPr marL="3888740" indent="-228600">
              <a:lnSpc>
                <a:spcPct val="90000"/>
              </a:lnSpc>
              <a:spcBef>
                <a:spcPts val="500"/>
              </a:spcBef>
              <a:buFont typeface="Arial" panose="020B0604020202020204" pitchFamily="34" charset="0"/>
              <a:buChar char="•"/>
            </a:lvl9pPr>
          </a:lstStyle>
          <a:p>
            <a:pPr lvl="0">
              <a:spcBef>
                <a:spcPts val="1200"/>
              </a:spcBef>
              <a:spcAft>
                <a:spcPts val="0"/>
              </a:spcAft>
              <a:buClr>
                <a:srgbClr val="0CC9FF"/>
              </a:buClr>
            </a:pPr>
            <a:r>
              <a:rPr dirty="0">
                <a:sym typeface="+mn-ea"/>
              </a:rPr>
              <a:t>单击此处编辑母版文本样式</a:t>
            </a:r>
          </a:p>
          <a:p>
            <a:pPr lvl="1">
              <a:spcBef>
                <a:spcPts val="1200"/>
              </a:spcBef>
              <a:spcAft>
                <a:spcPts val="0"/>
              </a:spcAft>
              <a:buClr>
                <a:srgbClr val="0CC9FF"/>
              </a:buClr>
            </a:pPr>
            <a:r>
              <a:rPr dirty="0" err="1">
                <a:sym typeface="+mn-ea"/>
              </a:rPr>
              <a:t>第二级</a:t>
            </a:r>
            <a:endParaRPr dirty="0">
              <a:sym typeface="+mn-ea"/>
            </a:endParaRPr>
          </a:p>
          <a:p>
            <a:pPr lvl="2">
              <a:spcBef>
                <a:spcPts val="1200"/>
              </a:spcBef>
              <a:spcAft>
                <a:spcPts val="0"/>
              </a:spcAft>
              <a:buClr>
                <a:srgbClr val="0CC9FF"/>
              </a:buClr>
            </a:pPr>
            <a:r>
              <a:rPr dirty="0" err="1">
                <a:sym typeface="+mn-ea"/>
              </a:rPr>
              <a:t>第三级</a:t>
            </a:r>
            <a:endParaRPr dirty="0">
              <a:sym typeface="+mn-ea"/>
            </a:endParaRPr>
          </a:p>
          <a:p>
            <a:pPr lvl="3">
              <a:spcBef>
                <a:spcPts val="1200"/>
              </a:spcBef>
              <a:spcAft>
                <a:spcPts val="0"/>
              </a:spcAft>
              <a:buClr>
                <a:srgbClr val="0CC9FF"/>
              </a:buClr>
            </a:pPr>
            <a:r>
              <a:rPr dirty="0" err="1">
                <a:sym typeface="+mn-ea"/>
              </a:rPr>
              <a:t>第四级</a:t>
            </a:r>
            <a:endParaRPr dirty="0">
              <a:sym typeface="+mn-ea"/>
            </a:endParaRPr>
          </a:p>
          <a:p>
            <a:pPr lvl="4">
              <a:spcBef>
                <a:spcPts val="1200"/>
              </a:spcBef>
              <a:spcAft>
                <a:spcPts val="0"/>
              </a:spcAft>
              <a:buClr>
                <a:srgbClr val="0CC9FF"/>
              </a:buClr>
            </a:pPr>
            <a:r>
              <a:rPr dirty="0" err="1">
                <a:sym typeface="+mn-ea"/>
              </a:rPr>
              <a:t>第五级</a:t>
            </a:r>
            <a:endParaRPr dirty="0">
              <a:sym typeface="+mn-ea"/>
            </a:endParaRPr>
          </a:p>
        </p:txBody>
      </p:sp>
      <p:sp>
        <p:nvSpPr>
          <p:cNvPr id="7" name="标题"/>
          <p:cNvSpPr txBox="1">
            <a:spLocks noGrp="1"/>
          </p:cNvSpPr>
          <p:nvPr>
            <p:ph type="title" idx="1"/>
            <p:custDataLst>
              <p:tags r:id="rId2"/>
            </p:custDataLst>
          </p:nvPr>
        </p:nvSpPr>
        <p:spPr>
          <a:xfrm>
            <a:off x="608305" y="611063"/>
            <a:ext cx="10967486" cy="705490"/>
          </a:xfrm>
          <a:prstGeom prst="rect">
            <a:avLst/>
          </a:prstGeom>
          <a:noFill/>
          <a:ln>
            <a:noFill/>
            <a:prstDash val="sysDash"/>
          </a:ln>
        </p:spPr>
        <p:txBody>
          <a:bodyPr wrap="square" rtlCol="0">
            <a:normAutofit/>
          </a:bodyPr>
          <a:lstStyle>
            <a:lvl1pPr marL="0" marR="0" algn="ctr"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solidFill>
                <a:latin typeface="+mj-lt"/>
                <a:ea typeface="+mj-lt"/>
                <a:cs typeface="MiSans Normal" panose="00000500000000000000" charset="-122"/>
              </a:defRPr>
            </a:lvl1pPr>
          </a:lstStyle>
          <a:p>
            <a:pPr lvl="0" algn="ctr"/>
            <a:r>
              <a:rPr dirty="0">
                <a:sym typeface="+mn-ea"/>
              </a:rPr>
              <a:t>单击此处编辑母版标题样式</a:t>
            </a:r>
          </a:p>
        </p:txBody>
      </p:sp>
      <p:sp>
        <p:nvSpPr>
          <p:cNvPr id="4" name="日期占位符 3"/>
          <p:cNvSpPr>
            <a:spLocks noGrp="1"/>
          </p:cNvSpPr>
          <p:nvPr>
            <p:ph type="dt" sz="half" idx="10"/>
            <p:custDataLst>
              <p:tags r:id="rId3"/>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custDataLst>
              <p:tags r:id="rId4"/>
            </p:custDataLst>
          </p:nvPr>
        </p:nvSpPr>
        <p:spPr>
          <a:xfrm>
            <a:off x="4115357" y="6316172"/>
            <a:ext cx="3959381" cy="316751"/>
          </a:xfrm>
        </p:spPr>
        <p:txBody>
          <a:bodyPr/>
          <a:lstStyle/>
          <a:p>
            <a:endParaRPr lang="zh-CN" altLang="en-US" dirty="0"/>
          </a:p>
        </p:txBody>
      </p:sp>
      <p:sp>
        <p:nvSpPr>
          <p:cNvPr id="6" name="灯片编号占位符 5"/>
          <p:cNvSpPr>
            <a:spLocks noGrp="1"/>
          </p:cNvSpPr>
          <p:nvPr>
            <p:ph type="sldNum" sz="quarter" idx="12"/>
            <p:custDataLst>
              <p:tags r:id="rId5"/>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6" name="标题"/>
          <p:cNvSpPr txBox="1">
            <a:spLocks noGrp="1"/>
          </p:cNvSpPr>
          <p:nvPr>
            <p:ph type="title" idx="1" hasCustomPrompt="1"/>
            <p:custDataLst>
              <p:tags r:id="rId1"/>
            </p:custDataLst>
          </p:nvPr>
        </p:nvSpPr>
        <p:spPr>
          <a:xfrm>
            <a:off x="512999" y="727180"/>
            <a:ext cx="10801981" cy="964414"/>
          </a:xfrm>
          <a:prstGeom prst="rect">
            <a:avLst/>
          </a:prstGeom>
          <a:noFill/>
        </p:spPr>
        <p:txBody>
          <a:bodyPr wrap="square" lIns="91440" tIns="45720" rIns="91440" bIns="45720" rtlCol="0" anchor="t">
            <a:normAutofit/>
          </a:bodyPr>
          <a:lstStyle>
            <a:lvl1pPr marL="0" marR="0" lvl="0" algn="l" defTabSz="914400" rtl="0" eaLnBrk="1" fontAlgn="auto" latinLnBrk="0" hangingPunct="1">
              <a:lnSpc>
                <a:spcPct val="100000"/>
              </a:lnSpc>
              <a:buClrTx/>
              <a:buSzTx/>
              <a:buFontTx/>
              <a:buNone/>
              <a:defRPr kumimoji="0" lang="en-US" altLang="zh-CN" sz="4805" b="0" i="0" u="none" strike="noStrike" kern="1200" cap="none" spc="0" normalizeH="0" baseline="0" noProof="1" dirty="0">
                <a:solidFill>
                  <a:schemeClr val="tx1"/>
                </a:solidFill>
                <a:latin typeface="+mj-lt"/>
                <a:ea typeface="+mj-lt"/>
                <a:cs typeface="MiSans Normal" panose="00000500000000000000" charset="-122"/>
                <a:sym typeface="+mn-ea"/>
              </a:defRPr>
            </a:lvl1pPr>
          </a:lstStyle>
          <a:p>
            <a:pPr lvl="0" algn="l">
              <a:buClrTx/>
              <a:buSzTx/>
              <a:buFontTx/>
            </a:pPr>
            <a:r>
              <a:rPr dirty="0" err="1">
                <a:sym typeface="+mn-ea"/>
              </a:rPr>
              <a:t>单击编辑标题</a:t>
            </a:r>
            <a:endParaRPr dirty="0">
              <a:sym typeface="+mn-ea"/>
            </a:endParaRPr>
          </a:p>
        </p:txBody>
      </p:sp>
      <p:sp>
        <p:nvSpPr>
          <p:cNvPr id="3" name="日期占位符 2"/>
          <p:cNvSpPr>
            <a:spLocks noGrp="1"/>
          </p:cNvSpPr>
          <p:nvPr>
            <p:ph type="dt" sz="half" idx="10"/>
            <p:custDataLst>
              <p:tags r:id="rId2"/>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4" name="页脚占位符 3"/>
          <p:cNvSpPr>
            <a:spLocks noGrp="1"/>
          </p:cNvSpPr>
          <p:nvPr>
            <p:ph type="ftr" sz="quarter" idx="11"/>
            <p:custDataLst>
              <p:tags r:id="rId3"/>
            </p:custDataLst>
          </p:nvPr>
        </p:nvSpPr>
        <p:spPr>
          <a:xfrm>
            <a:off x="4115357" y="6316172"/>
            <a:ext cx="3959381" cy="316751"/>
          </a:xfrm>
        </p:spPr>
        <p:txBody>
          <a:bodyPr/>
          <a:lstStyle/>
          <a:p>
            <a:endParaRPr lang="zh-CN" altLang="en-US" dirty="0"/>
          </a:p>
        </p:txBody>
      </p:sp>
      <p:sp>
        <p:nvSpPr>
          <p:cNvPr id="5" name="灯片编号占位符 4"/>
          <p:cNvSpPr>
            <a:spLocks noGrp="1"/>
          </p:cNvSpPr>
          <p:nvPr>
            <p:ph type="sldNum" sz="quarter" idx="12"/>
            <p:custDataLst>
              <p:tags r:id="rId4"/>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9" name="任意多边形 8"/>
          <p:cNvSpPr/>
          <p:nvPr>
            <p:custDataLst>
              <p:tags r:id="rId1"/>
            </p:custDataLst>
          </p:nvPr>
        </p:nvSpPr>
        <p:spPr>
          <a:xfrm>
            <a:off x="10823789" y="5457191"/>
            <a:ext cx="1365672" cy="1403131"/>
          </a:xfrm>
          <a:custGeom>
            <a:avLst/>
            <a:gdLst/>
            <a:ahLst/>
            <a:cxnLst>
              <a:cxn ang="3">
                <a:pos x="hc" y="t"/>
              </a:cxn>
              <a:cxn ang="cd2">
                <a:pos x="l" y="vc"/>
              </a:cxn>
              <a:cxn ang="cd4">
                <a:pos x="hc" y="b"/>
              </a:cxn>
              <a:cxn ang="0">
                <a:pos x="r" y="vc"/>
              </a:cxn>
            </a:cxnLst>
            <a:rect l="l" t="t" r="r" b="b"/>
            <a:pathLst>
              <a:path w="2146" h="2201">
                <a:moveTo>
                  <a:pt x="1875" y="0"/>
                </a:moveTo>
                <a:cubicBezTo>
                  <a:pt x="1956" y="0"/>
                  <a:pt x="2036" y="5"/>
                  <a:pt x="2114" y="15"/>
                </a:cubicBezTo>
                <a:lnTo>
                  <a:pt x="2146" y="20"/>
                </a:lnTo>
                <a:lnTo>
                  <a:pt x="2146" y="1117"/>
                </a:lnTo>
                <a:lnTo>
                  <a:pt x="2133" y="1112"/>
                </a:lnTo>
                <a:cubicBezTo>
                  <a:pt x="2052" y="1085"/>
                  <a:pt x="1965" y="1070"/>
                  <a:pt x="1875" y="1070"/>
                </a:cubicBezTo>
                <a:cubicBezTo>
                  <a:pt x="1430" y="1070"/>
                  <a:pt x="1070" y="1430"/>
                  <a:pt x="1070" y="1875"/>
                </a:cubicBezTo>
                <a:cubicBezTo>
                  <a:pt x="1070" y="1986"/>
                  <a:pt x="1093" y="2092"/>
                  <a:pt x="1133" y="2188"/>
                </a:cubicBezTo>
                <a:lnTo>
                  <a:pt x="1139" y="2201"/>
                </a:lnTo>
                <a:lnTo>
                  <a:pt x="28" y="2201"/>
                </a:lnTo>
                <a:lnTo>
                  <a:pt x="22" y="2161"/>
                </a:lnTo>
                <a:cubicBezTo>
                  <a:pt x="7" y="2067"/>
                  <a:pt x="0" y="1972"/>
                  <a:pt x="0" y="1875"/>
                </a:cubicBezTo>
                <a:cubicBezTo>
                  <a:pt x="0" y="839"/>
                  <a:pt x="839" y="0"/>
                  <a:pt x="1875" y="0"/>
                </a:cubicBezTo>
                <a:close/>
              </a:path>
            </a:pathLst>
          </a:custGeom>
          <a:gradFill>
            <a:gsLst>
              <a:gs pos="0">
                <a:schemeClr val="accent1"/>
              </a:gs>
              <a:gs pos="50000">
                <a:schemeClr val="accent2"/>
              </a:gs>
              <a:gs pos="100000">
                <a:schemeClr val="accent6"/>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cs typeface="MiSans Normal" panose="00000500000000000000" charset="-122"/>
            </a:endParaRPr>
          </a:p>
        </p:txBody>
      </p:sp>
      <p:sp>
        <p:nvSpPr>
          <p:cNvPr id="8" name="节编号"/>
          <p:cNvSpPr txBox="1">
            <a:spLocks noGrp="1"/>
          </p:cNvSpPr>
          <p:nvPr>
            <p:ph type="body" idx="2" hasCustomPrompt="1"/>
            <p:custDataLst>
              <p:tags r:id="rId2"/>
            </p:custDataLst>
          </p:nvPr>
        </p:nvSpPr>
        <p:spPr>
          <a:xfrm>
            <a:off x="1778188" y="2404589"/>
            <a:ext cx="2972140" cy="1822165"/>
          </a:xfrm>
          <a:prstGeom prst="rect">
            <a:avLst/>
          </a:prstGeom>
          <a:noFill/>
        </p:spPr>
        <p:txBody>
          <a:bodyPr wrap="square" lIns="91440" tIns="45720" rIns="91440" bIns="45720" rtlCol="0" anchor="ctr" anchorCtr="0">
            <a:normAutofit/>
          </a:bodyPr>
          <a:lstStyle>
            <a:lvl1pPr marL="0" marR="0" lvl="0" algn="l" defTabSz="914400" rtl="0" eaLnBrk="1" fontAlgn="ctr" latinLnBrk="0" hangingPunct="1">
              <a:lnSpc>
                <a:spcPct val="100000"/>
              </a:lnSpc>
              <a:buClrTx/>
              <a:buSzTx/>
              <a:buFontTx/>
              <a:buNone/>
              <a:defRPr kumimoji="0" lang="en-US" altLang="zh-CN" sz="9605" b="0" i="0" u="none" strike="noStrike" kern="1200" cap="none" spc="0" normalizeH="0" baseline="0" noProof="1" dirty="0">
                <a:gradFill>
                  <a:gsLst>
                    <a:gs pos="50000">
                      <a:schemeClr val="accent2">
                        <a:alpha val="50000"/>
                      </a:schemeClr>
                    </a:gs>
                    <a:gs pos="0">
                      <a:schemeClr val="accent1">
                        <a:alpha val="50000"/>
                      </a:schemeClr>
                    </a:gs>
                    <a:gs pos="100000">
                      <a:schemeClr val="accent6">
                        <a:alpha val="50000"/>
                      </a:schemeClr>
                    </a:gs>
                  </a:gsLst>
                  <a:lin ang="4800000" scaled="0"/>
                </a:gradFill>
                <a:latin typeface="+mj-lt"/>
                <a:ea typeface="+mj-lt"/>
                <a:cs typeface="MiSans Normal" panose="00000500000000000000" charset="-122"/>
                <a:sym typeface="+mn-ea"/>
              </a:defRPr>
            </a:lvl1pPr>
          </a:lstStyle>
          <a:p>
            <a:pPr lvl="0" algn="l" fontAlgn="ctr">
              <a:buClrTx/>
              <a:buSzTx/>
              <a:buFontTx/>
            </a:pPr>
            <a:r>
              <a:rPr dirty="0" err="1">
                <a:sym typeface="+mn-ea"/>
              </a:rPr>
              <a:t>编号</a:t>
            </a:r>
            <a:endParaRPr dirty="0">
              <a:sym typeface="+mn-ea"/>
            </a:endParaRPr>
          </a:p>
        </p:txBody>
      </p:sp>
      <p:sp>
        <p:nvSpPr>
          <p:cNvPr id="7" name="标题"/>
          <p:cNvSpPr txBox="1">
            <a:spLocks noGrp="1"/>
          </p:cNvSpPr>
          <p:nvPr>
            <p:ph type="title" idx="1" hasCustomPrompt="1"/>
            <p:custDataLst>
              <p:tags r:id="rId3"/>
            </p:custDataLst>
          </p:nvPr>
        </p:nvSpPr>
        <p:spPr>
          <a:xfrm>
            <a:off x="4750328" y="2404588"/>
            <a:ext cx="5583317" cy="1822165"/>
          </a:xfrm>
          <a:prstGeom prst="rect">
            <a:avLst/>
          </a:prstGeom>
          <a:noFill/>
        </p:spPr>
        <p:txBody>
          <a:bodyPr wrap="square" lIns="0" tIns="0" rIns="0" bIns="0" rtlCol="0" anchor="ctr" anchorCtr="0">
            <a:normAutofit/>
          </a:bodyPr>
          <a:lstStyle>
            <a:lvl1pPr marL="0" marR="0" lvl="0" algn="l" defTabSz="914400" rtl="0" eaLnBrk="1" fontAlgn="ctr" latinLnBrk="0" hangingPunct="1">
              <a:lnSpc>
                <a:spcPct val="100000"/>
              </a:lnSpc>
              <a:buClrTx/>
              <a:buSzTx/>
              <a:buFontTx/>
              <a:buNone/>
              <a:defRPr kumimoji="0" lang="zh-CN" altLang="en-US" sz="5005" b="0" i="0" u="none" strike="noStrike" kern="1200" cap="none" spc="0" normalizeH="0" baseline="0" noProof="1" dirty="0">
                <a:solidFill>
                  <a:schemeClr val="tx1"/>
                </a:solidFill>
                <a:latin typeface="+mj-lt"/>
                <a:ea typeface="+mj-lt"/>
                <a:cs typeface="MiSans Normal" panose="00000500000000000000" charset="-122"/>
                <a:sym typeface="+mn-ea"/>
              </a:defRPr>
            </a:lvl1pPr>
          </a:lstStyle>
          <a:p>
            <a:pPr lvl="0" algn="l" fontAlgn="ctr">
              <a:buClrTx/>
              <a:buSzTx/>
              <a:buFontTx/>
            </a:pPr>
            <a:r>
              <a:rPr dirty="0">
                <a:sym typeface="+mn-ea"/>
              </a:rPr>
              <a:t>单击此处编辑标题</a:t>
            </a:r>
          </a:p>
        </p:txBody>
      </p:sp>
      <p:sp>
        <p:nvSpPr>
          <p:cNvPr id="4" name="日期占位符 3"/>
          <p:cNvSpPr>
            <a:spLocks noGrp="1"/>
          </p:cNvSpPr>
          <p:nvPr>
            <p:ph type="dt" sz="half" idx="10"/>
            <p:custDataLst>
              <p:tags r:id="rId4"/>
            </p:custDataLst>
          </p:nvPr>
        </p:nvSpPr>
        <p:spPr>
          <a:xfrm>
            <a:off x="611904" y="6316172"/>
            <a:ext cx="2699578" cy="316751"/>
          </a:xfrm>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custDataLst>
              <p:tags r:id="rId5"/>
            </p:custDataLst>
          </p:nvPr>
        </p:nvSpPr>
        <p:spPr>
          <a:xfrm>
            <a:off x="4115357" y="6316172"/>
            <a:ext cx="3959381" cy="316751"/>
          </a:xfrm>
        </p:spPr>
        <p:txBody>
          <a:bodyPr/>
          <a:lstStyle/>
          <a:p>
            <a:endParaRPr lang="zh-CN" altLang="en-US" dirty="0"/>
          </a:p>
        </p:txBody>
      </p:sp>
      <p:sp>
        <p:nvSpPr>
          <p:cNvPr id="6" name="灯片编号占位符 5"/>
          <p:cNvSpPr>
            <a:spLocks noGrp="1"/>
          </p:cNvSpPr>
          <p:nvPr>
            <p:ph type="sldNum" sz="quarter" idx="12"/>
            <p:custDataLst>
              <p:tags r:id="rId6"/>
            </p:custDataLst>
          </p:nvPr>
        </p:nvSpPr>
        <p:spPr>
          <a:xfrm>
            <a:off x="8876213" y="6316172"/>
            <a:ext cx="2699578" cy="316751"/>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image" Target="../media/image1.pn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theme" Target="../theme/theme1.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 /><Relationship Id="rId13" Type="http://schemas.openxmlformats.org/officeDocument/2006/relationships/tags" Target="../tags/tag2.xml" /><Relationship Id="rId18" Type="http://schemas.openxmlformats.org/officeDocument/2006/relationships/tags" Target="../tags/tag7.xml" /><Relationship Id="rId3" Type="http://schemas.openxmlformats.org/officeDocument/2006/relationships/slideLayout" Target="../slideLayouts/slideLayout8.xml" /><Relationship Id="rId7" Type="http://schemas.openxmlformats.org/officeDocument/2006/relationships/slideLayout" Target="../slideLayouts/slideLayout12.xml" /><Relationship Id="rId12" Type="http://schemas.openxmlformats.org/officeDocument/2006/relationships/theme" Target="../theme/theme2.xml" /><Relationship Id="rId17" Type="http://schemas.openxmlformats.org/officeDocument/2006/relationships/tags" Target="../tags/tag6.xml" /><Relationship Id="rId2" Type="http://schemas.openxmlformats.org/officeDocument/2006/relationships/slideLayout" Target="../slideLayouts/slideLayout7.xml" /><Relationship Id="rId16" Type="http://schemas.openxmlformats.org/officeDocument/2006/relationships/tags" Target="../tags/tag5.xml" /><Relationship Id="rId1" Type="http://schemas.openxmlformats.org/officeDocument/2006/relationships/slideLayout" Target="../slideLayouts/slideLayout6.xml" /><Relationship Id="rId6" Type="http://schemas.openxmlformats.org/officeDocument/2006/relationships/slideLayout" Target="../slideLayouts/slideLayout11.xml" /><Relationship Id="rId11" Type="http://schemas.openxmlformats.org/officeDocument/2006/relationships/slideLayout" Target="../slideLayouts/slideLayout16.xml" /><Relationship Id="rId5" Type="http://schemas.openxmlformats.org/officeDocument/2006/relationships/slideLayout" Target="../slideLayouts/slideLayout10.xml" /><Relationship Id="rId15" Type="http://schemas.openxmlformats.org/officeDocument/2006/relationships/tags" Target="../tags/tag4.xml" /><Relationship Id="rId10" Type="http://schemas.openxmlformats.org/officeDocument/2006/relationships/slideLayout" Target="../slideLayouts/slideLayout15.xml" /><Relationship Id="rId19" Type="http://schemas.openxmlformats.org/officeDocument/2006/relationships/tags" Target="../tags/tag8.xml" /><Relationship Id="rId4" Type="http://schemas.openxmlformats.org/officeDocument/2006/relationships/slideLayout" Target="../slideLayouts/slideLayout9.xml" /><Relationship Id="rId9" Type="http://schemas.openxmlformats.org/officeDocument/2006/relationships/slideLayout" Target="../slideLayouts/slideLayout14.xml" /><Relationship Id="rId14" Type="http://schemas.openxmlformats.org/officeDocument/2006/relationships/tags" Target="../tags/tag3.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829"/>
            <a:ext cx="10971372" cy="1143794"/>
          </a:xfrm>
          <a:prstGeom prst="rect">
            <a:avLst/>
          </a:prstGeom>
        </p:spPr>
        <p:txBody>
          <a:bodyPr vert="horz" lIns="108868" tIns="54434" rIns="108868" bIns="54434"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21" y="1601312"/>
            <a:ext cx="10971372" cy="4529106"/>
          </a:xfrm>
          <a:prstGeom prst="rect">
            <a:avLst/>
          </a:prstGeom>
        </p:spPr>
        <p:txBody>
          <a:bodyPr vert="horz" lIns="108868" tIns="54434" rIns="108868" bIns="54434"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521" y="6360765"/>
            <a:ext cx="2844430" cy="365379"/>
          </a:xfrm>
          <a:prstGeom prst="rect">
            <a:avLst/>
          </a:prstGeom>
        </p:spPr>
        <p:txBody>
          <a:bodyPr vert="horz" lIns="108868" tIns="54434" rIns="108868" bIns="54434" rtlCol="0" anchor="ctr"/>
          <a:lstStyle>
            <a:lvl1pPr algn="l">
              <a:defRPr sz="1400">
                <a:solidFill>
                  <a:schemeClr val="tx1">
                    <a:tint val="75000"/>
                  </a:schemeClr>
                </a:solidFill>
              </a:defRPr>
            </a:lvl1pPr>
          </a:lstStyle>
          <a:p>
            <a:fld id="{ADA1A914-D790-4A41-8CDF-B8CBC36D959D}" type="datetimeFigureOut">
              <a:rPr lang="zh-CN" altLang="en-US" smtClean="0"/>
              <a:t>2025/4/25</a:t>
            </a:fld>
            <a:endParaRPr lang="zh-CN" altLang="en-US"/>
          </a:p>
        </p:txBody>
      </p:sp>
      <p:sp>
        <p:nvSpPr>
          <p:cNvPr id="5" name="页脚占位符 4"/>
          <p:cNvSpPr>
            <a:spLocks noGrp="1"/>
          </p:cNvSpPr>
          <p:nvPr>
            <p:ph type="ftr" sz="quarter" idx="3"/>
          </p:nvPr>
        </p:nvSpPr>
        <p:spPr>
          <a:xfrm>
            <a:off x="4165058" y="6360765"/>
            <a:ext cx="3860297" cy="365379"/>
          </a:xfrm>
          <a:prstGeom prst="rect">
            <a:avLst/>
          </a:prstGeom>
        </p:spPr>
        <p:txBody>
          <a:bodyPr vert="horz" lIns="108868" tIns="54434" rIns="108868" bIns="54434"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60765"/>
            <a:ext cx="2844430" cy="365379"/>
          </a:xfrm>
          <a:prstGeom prst="rect">
            <a:avLst/>
          </a:prstGeom>
        </p:spPr>
        <p:txBody>
          <a:bodyPr vert="horz" lIns="108868" tIns="54434" rIns="108868" bIns="54434" rtlCol="0" anchor="ctr"/>
          <a:lstStyle>
            <a:lvl1pPr algn="r">
              <a:defRPr sz="1400">
                <a:solidFill>
                  <a:schemeClr val="tx1">
                    <a:tint val="75000"/>
                  </a:schemeClr>
                </a:solidFill>
              </a:defRPr>
            </a:lvl1pPr>
          </a:lstStyle>
          <a:p>
            <a:fld id="{328852FF-63F6-4663-9176-624245C0A5FF}" type="slidenum">
              <a:rPr lang="zh-CN" altLang="en-US" smtClean="0"/>
              <a:t>‹#›</a:t>
            </a:fld>
            <a:endParaRPr lang="zh-CN" altLang="en-US"/>
          </a:p>
        </p:txBody>
      </p:sp>
      <p:pic>
        <p:nvPicPr>
          <p:cNvPr id="9" name="图片 1" descr="亮明海事vi 定"/>
          <p:cNvPicPr>
            <a:picLocks noChangeAspect="1" noChangeArrowheads="1"/>
          </p:cNvPicPr>
          <p:nvPr userDrawn="1"/>
        </p:nvPicPr>
        <p:blipFill>
          <a:blip r:embed="rId7" cstate="print"/>
          <a:srcRect/>
          <a:stretch>
            <a:fillRect/>
          </a:stretch>
        </p:blipFill>
        <p:spPr bwMode="auto">
          <a:xfrm>
            <a:off x="165852" y="138477"/>
            <a:ext cx="1808924" cy="506822"/>
          </a:xfrm>
          <a:prstGeom prst="rect">
            <a:avLst/>
          </a:prstGeom>
          <a:noFill/>
          <a:ln w="9525">
            <a:noFill/>
            <a:miter lim="800000"/>
            <a:headEnd/>
            <a:tailEnd/>
          </a:ln>
        </p:spPr>
      </p:pic>
      <p:pic>
        <p:nvPicPr>
          <p:cNvPr id="1026" name="Picture 2"/>
          <p:cNvPicPr>
            <a:picLocks noChangeAspect="1" noChangeArrowheads="1"/>
          </p:cNvPicPr>
          <p:nvPr userDrawn="1"/>
        </p:nvPicPr>
        <p:blipFill>
          <a:blip r:embed="rId8" cstate="print"/>
          <a:srcRect/>
          <a:stretch>
            <a:fillRect/>
          </a:stretch>
        </p:blipFill>
        <p:spPr bwMode="auto">
          <a:xfrm>
            <a:off x="2166116" y="430985"/>
            <a:ext cx="9501254" cy="124858"/>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1088390" rtl="0" eaLnBrk="1" latinLnBrk="0" hangingPunct="1">
        <a:spcBef>
          <a:spcPct val="0"/>
        </a:spcBef>
        <a:buNone/>
        <a:defRPr sz="5200" kern="1200">
          <a:solidFill>
            <a:schemeClr val="tx1"/>
          </a:solidFill>
          <a:latin typeface="+mj-lt"/>
          <a:ea typeface="+mj-ea"/>
          <a:cs typeface="+mj-cs"/>
        </a:defRPr>
      </a:lvl1pPr>
    </p:titleStyle>
    <p:body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83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402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822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241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661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3220" algn="l" defTabSz="1088390" rtl="0" eaLnBrk="1" latinLnBrk="0" hangingPunct="1">
        <a:defRPr sz="2100" kern="1200">
          <a:solidFill>
            <a:schemeClr val="tx1"/>
          </a:solidFill>
          <a:latin typeface="+mn-lt"/>
          <a:ea typeface="+mn-ea"/>
          <a:cs typeface="+mn-cs"/>
        </a:defRPr>
      </a:lvl4pPr>
      <a:lvl5pPr marL="2177415" algn="l" defTabSz="1088390" rtl="0" eaLnBrk="1" latinLnBrk="0" hangingPunct="1">
        <a:defRPr sz="2100" kern="1200">
          <a:solidFill>
            <a:schemeClr val="tx1"/>
          </a:solidFill>
          <a:latin typeface="+mn-lt"/>
          <a:ea typeface="+mn-ea"/>
          <a:cs typeface="+mn-cs"/>
        </a:defRPr>
      </a:lvl5pPr>
      <a:lvl6pPr marL="2721610" algn="l" defTabSz="1088390" rtl="0" eaLnBrk="1" latinLnBrk="0" hangingPunct="1">
        <a:defRPr sz="2100" kern="1200">
          <a:solidFill>
            <a:schemeClr val="tx1"/>
          </a:solidFill>
          <a:latin typeface="+mn-lt"/>
          <a:ea typeface="+mn-ea"/>
          <a:cs typeface="+mn-cs"/>
        </a:defRPr>
      </a:lvl6pPr>
      <a:lvl7pPr marL="3265805" algn="l" defTabSz="1088390" rtl="0" eaLnBrk="1" latinLnBrk="0" hangingPunct="1">
        <a:defRPr sz="2100" kern="1200">
          <a:solidFill>
            <a:schemeClr val="tx1"/>
          </a:solidFill>
          <a:latin typeface="+mn-lt"/>
          <a:ea typeface="+mn-ea"/>
          <a:cs typeface="+mn-cs"/>
        </a:defRPr>
      </a:lvl7pPr>
      <a:lvl8pPr marL="3810635" algn="l" defTabSz="1088390" rtl="0" eaLnBrk="1" latinLnBrk="0" hangingPunct="1">
        <a:defRPr sz="2100" kern="1200">
          <a:solidFill>
            <a:schemeClr val="tx1"/>
          </a:solidFill>
          <a:latin typeface="+mn-lt"/>
          <a:ea typeface="+mn-ea"/>
          <a:cs typeface="+mn-cs"/>
        </a:defRPr>
      </a:lvl8pPr>
      <a:lvl9pPr marL="4354830" algn="l" defTabSz="1088390"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14"/>
            </p:custDataLst>
          </p:nvPr>
        </p:nvSpPr>
        <p:spPr>
          <a:xfrm>
            <a:off x="695851" y="6358115"/>
            <a:ext cx="2742771" cy="365068"/>
          </a:xfrm>
        </p:spPr>
        <p:txBody>
          <a:bodyPr/>
          <a:lstStyle/>
          <a:p>
            <a:fld id="{760FBDFE-C587-4B4C-A407-44438C67B59E}" type="datetimeFigureOut">
              <a:rPr lang="zh-CN" altLang="en-US" smtClean="0"/>
              <a:t>2025/4/25</a:t>
            </a:fld>
            <a:endParaRPr lang="zh-CN" altLang="en-US"/>
          </a:p>
        </p:txBody>
      </p:sp>
      <p:sp>
        <p:nvSpPr>
          <p:cNvPr id="9" name="页脚占位符 8"/>
          <p:cNvSpPr>
            <a:spLocks noGrp="1"/>
          </p:cNvSpPr>
          <p:nvPr>
            <p:ph type="ftr" sz="quarter" idx="11"/>
            <p:custDataLst>
              <p:tags r:id="rId15"/>
            </p:custDataLst>
          </p:nvPr>
        </p:nvSpPr>
        <p:spPr>
          <a:xfrm>
            <a:off x="4037969" y="6358115"/>
            <a:ext cx="4114157" cy="365068"/>
          </a:xfrm>
        </p:spPr>
        <p:txBody>
          <a:bodyPr/>
          <a:lstStyle/>
          <a:p>
            <a:endParaRPr lang="zh-CN" altLang="en-US" dirty="0"/>
          </a:p>
        </p:txBody>
      </p:sp>
      <p:sp>
        <p:nvSpPr>
          <p:cNvPr id="10" name="灯片编号占位符 9"/>
          <p:cNvSpPr>
            <a:spLocks noGrp="1"/>
          </p:cNvSpPr>
          <p:nvPr>
            <p:ph type="sldNum" sz="quarter" idx="12"/>
            <p:custDataLst>
              <p:tags r:id="rId16"/>
            </p:custDataLst>
          </p:nvPr>
        </p:nvSpPr>
        <p:spPr>
          <a:xfrm>
            <a:off x="8752615" y="6358115"/>
            <a:ext cx="2742771" cy="365068"/>
          </a:xfrm>
        </p:spPr>
        <p:txBody>
          <a:bodyPr/>
          <a:lstStyle/>
          <a:p>
            <a:fld id="{49AE70B2-8BF9-45C0-BB95-33D1B9D3A854}" type="slidenum">
              <a:rPr lang="zh-CN" altLang="en-US" smtClean="0"/>
              <a:t>‹#›</a:t>
            </a:fld>
            <a:endParaRPr lang="zh-CN" altLang="en-US" dirty="0"/>
          </a:p>
        </p:txBody>
      </p:sp>
      <p:sp>
        <p:nvSpPr>
          <p:cNvPr id="4" name="文本占位符 3"/>
          <p:cNvSpPr>
            <a:spLocks noGrp="1"/>
          </p:cNvSpPr>
          <p:nvPr>
            <p:ph type="body" idx="1"/>
            <p:custDataLst>
              <p:tags r:id="rId17"/>
            </p:custDataLst>
          </p:nvPr>
        </p:nvSpPr>
        <p:spPr>
          <a:xfrm>
            <a:off x="695851" y="1304304"/>
            <a:ext cx="10798313" cy="4872863"/>
          </a:xfrm>
          <a:prstGeom prst="rect">
            <a:avLst/>
          </a:prstGeom>
          <a:ln>
            <a:noFill/>
            <a:prstDash val="sysDash"/>
          </a:ln>
        </p:spPr>
        <p:txBody>
          <a:bodyPr vert="horz" lIns="90000" tIns="46800" rIns="90000" bIns="46800" rtlCol="0">
            <a:normAutofit/>
          </a:bodyPr>
          <a:lstStyle/>
          <a:p>
            <a:pPr marR="0" lvl="0">
              <a:spcBef>
                <a:spcPts val="1200"/>
              </a:spcBef>
              <a:spcAft>
                <a:spcPts val="0"/>
              </a:spcAft>
              <a:buClr>
                <a:srgbClr val="0CC9FF"/>
              </a:buClr>
              <a:buSzTx/>
            </a:pPr>
            <a:r>
              <a:rPr lang="zh-CN" altLang="en-US"/>
              <a:t>单击此处编辑母版文本样式</a:t>
            </a:r>
          </a:p>
          <a:p>
            <a:pPr marR="0" lvl="1">
              <a:spcBef>
                <a:spcPts val="1200"/>
              </a:spcBef>
              <a:spcAft>
                <a:spcPts val="0"/>
              </a:spcAft>
              <a:buClr>
                <a:srgbClr val="0CC9FF"/>
              </a:buClr>
              <a:tabLst>
                <a:tab pos="1609725" algn="l"/>
              </a:tabLst>
            </a:pPr>
            <a:r>
              <a:rPr lang="zh-CN" altLang="en-US"/>
              <a:t>二级</a:t>
            </a:r>
          </a:p>
          <a:p>
            <a:pPr marR="0" lvl="2">
              <a:spcBef>
                <a:spcPts val="1200"/>
              </a:spcBef>
              <a:spcAft>
                <a:spcPts val="0"/>
              </a:spcAft>
              <a:buClr>
                <a:srgbClr val="0CC9FF"/>
              </a:buClr>
            </a:pPr>
            <a:r>
              <a:rPr lang="zh-CN" altLang="en-US"/>
              <a:t>三级</a:t>
            </a:r>
          </a:p>
          <a:p>
            <a:pPr marR="0" lvl="3">
              <a:spcBef>
                <a:spcPts val="1200"/>
              </a:spcBef>
              <a:spcAft>
                <a:spcPts val="0"/>
              </a:spcAft>
              <a:buClr>
                <a:srgbClr val="0CC9FF"/>
              </a:buClr>
            </a:pPr>
            <a:r>
              <a:rPr lang="zh-CN" altLang="en-US"/>
              <a:t>四级</a:t>
            </a:r>
          </a:p>
          <a:p>
            <a:pPr marR="0" lvl="4">
              <a:spcBef>
                <a:spcPts val="1200"/>
              </a:spcBef>
              <a:spcAft>
                <a:spcPts val="0"/>
              </a:spcAft>
              <a:buClr>
                <a:srgbClr val="0CC9FF"/>
              </a:buClr>
            </a:pPr>
            <a:r>
              <a:rPr lang="zh-CN" altLang="en-US"/>
              <a:t>五级</a:t>
            </a:r>
          </a:p>
        </p:txBody>
      </p:sp>
      <p:sp>
        <p:nvSpPr>
          <p:cNvPr id="2" name="标题占位符 1"/>
          <p:cNvSpPr>
            <a:spLocks noGrp="1"/>
          </p:cNvSpPr>
          <p:nvPr>
            <p:ph type="title"/>
            <p:custDataLst>
              <p:tags r:id="rId18"/>
            </p:custDataLst>
          </p:nvPr>
        </p:nvSpPr>
        <p:spPr>
          <a:xfrm>
            <a:off x="695851" y="362702"/>
            <a:ext cx="10798313" cy="719888"/>
          </a:xfrm>
          <a:prstGeom prst="rect">
            <a:avLst/>
          </a:prstGeom>
          <a:noFill/>
          <a:ln>
            <a:noFill/>
            <a:prstDash val="sysDash"/>
          </a:ln>
        </p:spPr>
        <p:txBody>
          <a:bodyPr vert="horz" wrap="square" lIns="91440" tIns="45720" rIns="91440" bIns="45720" rtlCol="0" anchor="ctr">
            <a:normAutofit/>
          </a:bodyPr>
          <a:lstStyle/>
          <a:p>
            <a:pPr marL="0" marR="0" lvl="0" algn="ctr">
              <a:buClrTx/>
              <a:buSzTx/>
              <a:buFontTx/>
            </a:pPr>
            <a:r>
              <a:rPr lang="zh-CN" altLang="en-US" dirty="0"/>
              <a:t>单击此处编辑母版标题样式</a:t>
            </a:r>
          </a:p>
        </p:txBody>
      </p:sp>
      <p:sp>
        <p:nvSpPr>
          <p:cNvPr id="3" name="KSO_TEMPLATE" hidden="1"/>
          <p:cNvSpPr/>
          <p:nvPr userDrawn="1">
            <p:custDataLst>
              <p:tags r:id="rId19"/>
            </p:custDataLst>
          </p:nvPr>
        </p:nvSpPr>
        <p:spPr>
          <a:xfrm>
            <a:off x="0" y="2758"/>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ustDataLst>
      <p:tags r:id="rId13"/>
    </p:custDataLst>
  </p:cSld>
  <p:clrMap bg1="dk1" tx1="lt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5035" rtl="0" eaLnBrk="1" fontAlgn="auto" latinLnBrk="0" hangingPunct="1">
        <a:lnSpc>
          <a:spcPct val="100000"/>
        </a:lnSpc>
        <a:spcBef>
          <a:spcPct val="0"/>
        </a:spcBef>
        <a:buNone/>
        <a:defRPr kumimoji="0" lang="zh-CN" altLang="en-US" sz="3200" b="0" i="0" u="none" strike="noStrike" kern="1200" cap="none" spc="300" normalizeH="0" baseline="0" smtClean="0">
          <a:ln>
            <a:noFill/>
            <a:prstDash val="sysDot"/>
          </a:ln>
          <a:solidFill>
            <a:schemeClr val="tx1"/>
          </a:solidFill>
          <a:uFillTx/>
          <a:latin typeface="+mj-lt"/>
          <a:ea typeface="+mj-lt"/>
          <a:cs typeface="MiSans Normal" panose="00000500000000000000" charset="-122"/>
        </a:defRPr>
      </a:lvl1pPr>
    </p:titleStyle>
    <p:bodyStyle>
      <a:lvl1pPr marL="228600" indent="-228600" algn="l" defTabSz="915035"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a:ln>
            <a:noFill/>
            <a:prstDash val="sysDot"/>
          </a:ln>
          <a:solidFill>
            <a:schemeClr val="tx1"/>
          </a:solidFill>
          <a:uFillTx/>
          <a:latin typeface="+mn-lt"/>
          <a:ea typeface="+mn-lt"/>
          <a:cs typeface="MiSans Normal" panose="00000500000000000000" charset="-122"/>
        </a:defRPr>
      </a:lvl1pPr>
      <a:lvl2pPr marL="686435" indent="-228600" algn="l" defTabSz="915035" rtl="0" eaLnBrk="1" fontAlgn="auto" latinLnBrk="0" hangingPunct="1">
        <a:lnSpc>
          <a:spcPct val="120000"/>
        </a:lnSpc>
        <a:spcBef>
          <a:spcPts val="0"/>
        </a:spcBef>
        <a:spcAft>
          <a:spcPts val="600"/>
        </a:spcAft>
        <a:buFont typeface="Arial" panose="020B0604020202020204" pitchFamily="34" charset="0"/>
        <a:buChar char="●"/>
        <a:tabLst>
          <a:tab pos="1610995" algn="l"/>
          <a:tab pos="1610995" algn="l"/>
          <a:tab pos="1610995" algn="l"/>
          <a:tab pos="1610995" algn="l"/>
        </a:tabLst>
        <a:defRPr kumimoji="0" lang="zh-CN" altLang="en-US" sz="1600" b="0" i="0" u="none" strike="noStrike" kern="1200" cap="none" spc="150" normalizeH="0" baseline="0">
          <a:solidFill>
            <a:schemeClr val="tx1"/>
          </a:solidFill>
          <a:uFillTx/>
          <a:latin typeface="+mn-ea"/>
          <a:ea typeface="+mn-ea"/>
          <a:cs typeface="MiSans Normal" panose="00000500000000000000" charset="-122"/>
        </a:defRPr>
      </a:lvl2pPr>
      <a:lvl3pPr marL="1143635" indent="-228600" algn="l" defTabSz="915035"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a:solidFill>
            <a:schemeClr val="tx1"/>
          </a:solidFill>
          <a:uFillTx/>
          <a:latin typeface="+mn-ea"/>
          <a:ea typeface="+mn-ea"/>
          <a:cs typeface="MiSans Normal" panose="00000500000000000000" charset="-122"/>
        </a:defRPr>
      </a:lvl3pPr>
      <a:lvl4pPr marL="1601470" indent="-228600" algn="l" defTabSz="915035"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a:solidFill>
            <a:schemeClr val="tx1"/>
          </a:solidFill>
          <a:uFillTx/>
          <a:latin typeface="+mn-ea"/>
          <a:ea typeface="+mn-ea"/>
          <a:cs typeface="MiSans Normal" panose="00000500000000000000" charset="-122"/>
        </a:defRPr>
      </a:lvl4pPr>
      <a:lvl5pPr marL="2058670" indent="-228600" algn="l" defTabSz="915035"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a:solidFill>
            <a:schemeClr val="tx1"/>
          </a:solidFill>
          <a:uFillTx/>
          <a:latin typeface="+mn-ea"/>
          <a:ea typeface="+mn-ea"/>
          <a:cs typeface="MiSans Normal" panose="00000500000000000000" charset="-122"/>
        </a:defRPr>
      </a:lvl5pPr>
      <a:lvl6pPr marL="251650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370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3154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874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5035" rtl="0" eaLnBrk="1" latinLnBrk="0" hangingPunct="1">
        <a:defRPr sz="1800" kern="1200">
          <a:solidFill>
            <a:schemeClr val="tx1"/>
          </a:solidFill>
          <a:latin typeface="+mn-lt"/>
          <a:ea typeface="+mn-ea"/>
          <a:cs typeface="+mn-cs"/>
        </a:defRPr>
      </a:lvl1pPr>
      <a:lvl2pPr marL="457200" algn="l" defTabSz="915035" rtl="0" eaLnBrk="1" latinLnBrk="0" hangingPunct="1">
        <a:defRPr sz="1800" kern="1200">
          <a:solidFill>
            <a:schemeClr val="tx1"/>
          </a:solidFill>
          <a:latin typeface="+mn-lt"/>
          <a:ea typeface="+mn-ea"/>
          <a:cs typeface="+mn-cs"/>
        </a:defRPr>
      </a:lvl2pPr>
      <a:lvl3pPr marL="915035" algn="l" defTabSz="915035" rtl="0" eaLnBrk="1" latinLnBrk="0" hangingPunct="1">
        <a:defRPr sz="1800" kern="1200">
          <a:solidFill>
            <a:schemeClr val="tx1"/>
          </a:solidFill>
          <a:latin typeface="+mn-lt"/>
          <a:ea typeface="+mn-ea"/>
          <a:cs typeface="+mn-cs"/>
        </a:defRPr>
      </a:lvl3pPr>
      <a:lvl4pPr marL="1372235" algn="l" defTabSz="915035" rtl="0" eaLnBrk="1" latinLnBrk="0" hangingPunct="1">
        <a:defRPr sz="1800" kern="1200">
          <a:solidFill>
            <a:schemeClr val="tx1"/>
          </a:solidFill>
          <a:latin typeface="+mn-lt"/>
          <a:ea typeface="+mn-ea"/>
          <a:cs typeface="+mn-cs"/>
        </a:defRPr>
      </a:lvl4pPr>
      <a:lvl5pPr marL="1830070" algn="l" defTabSz="915035" rtl="0" eaLnBrk="1" latinLnBrk="0" hangingPunct="1">
        <a:defRPr sz="1800" kern="1200">
          <a:solidFill>
            <a:schemeClr val="tx1"/>
          </a:solidFill>
          <a:latin typeface="+mn-lt"/>
          <a:ea typeface="+mn-ea"/>
          <a:cs typeface="+mn-cs"/>
        </a:defRPr>
      </a:lvl5pPr>
      <a:lvl6pPr marL="2287270" algn="l" defTabSz="915035" rtl="0" eaLnBrk="1" latinLnBrk="0" hangingPunct="1">
        <a:defRPr sz="1800" kern="1200">
          <a:solidFill>
            <a:schemeClr val="tx1"/>
          </a:solidFill>
          <a:latin typeface="+mn-lt"/>
          <a:ea typeface="+mn-ea"/>
          <a:cs typeface="+mn-cs"/>
        </a:defRPr>
      </a:lvl6pPr>
      <a:lvl7pPr marL="2745105" algn="l" defTabSz="915035" rtl="0" eaLnBrk="1" latinLnBrk="0" hangingPunct="1">
        <a:defRPr sz="1800" kern="1200">
          <a:solidFill>
            <a:schemeClr val="tx1"/>
          </a:solidFill>
          <a:latin typeface="+mn-lt"/>
          <a:ea typeface="+mn-ea"/>
          <a:cs typeface="+mn-cs"/>
        </a:defRPr>
      </a:lvl7pPr>
      <a:lvl8pPr marL="3202305" algn="l" defTabSz="915035" rtl="0" eaLnBrk="1" latinLnBrk="0" hangingPunct="1">
        <a:defRPr sz="1800" kern="1200">
          <a:solidFill>
            <a:schemeClr val="tx1"/>
          </a:solidFill>
          <a:latin typeface="+mn-lt"/>
          <a:ea typeface="+mn-ea"/>
          <a:cs typeface="+mn-cs"/>
        </a:defRPr>
      </a:lvl8pPr>
      <a:lvl9pPr marL="3660140" algn="l" defTabSz="91503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3.xml" /><Relationship Id="rId7" Type="http://schemas.openxmlformats.org/officeDocument/2006/relationships/image" Target="../media/image3.png" /><Relationship Id="rId2" Type="http://schemas.openxmlformats.org/officeDocument/2006/relationships/tags" Target="../tags/tag72.xml" /><Relationship Id="rId1" Type="http://schemas.openxmlformats.org/officeDocument/2006/relationships/tags" Target="../tags/tag71.xml" /><Relationship Id="rId6" Type="http://schemas.openxmlformats.org/officeDocument/2006/relationships/notesSlide" Target="../notesSlides/notesSlide1.xml" /><Relationship Id="rId5" Type="http://schemas.openxmlformats.org/officeDocument/2006/relationships/slideLayout" Target="../slideLayouts/slideLayout6.xml" /><Relationship Id="rId4" Type="http://schemas.openxmlformats.org/officeDocument/2006/relationships/tags" Target="../tags/tag74.xml" /></Relationships>
</file>

<file path=ppt/slides/_rels/slide10.xml.rels><?xml version="1.0" encoding="UTF-8" standalone="yes"?>
<Relationships xmlns="http://schemas.openxmlformats.org/package/2006/relationships"><Relationship Id="rId8" Type="http://schemas.openxmlformats.org/officeDocument/2006/relationships/image" Target="../media/image38.png" /><Relationship Id="rId3" Type="http://schemas.openxmlformats.org/officeDocument/2006/relationships/image" Target="../media/image33.png" /><Relationship Id="rId7" Type="http://schemas.openxmlformats.org/officeDocument/2006/relationships/image" Target="../media/image37.png" /><Relationship Id="rId2" Type="http://schemas.openxmlformats.org/officeDocument/2006/relationships/image" Target="../media/image32.png" /><Relationship Id="rId1" Type="http://schemas.openxmlformats.org/officeDocument/2006/relationships/slideLayout" Target="../slideLayouts/slideLayout4.xml" /><Relationship Id="rId6" Type="http://schemas.openxmlformats.org/officeDocument/2006/relationships/image" Target="../media/image36.jpeg" /><Relationship Id="rId11" Type="http://schemas.openxmlformats.org/officeDocument/2006/relationships/image" Target="../media/image41.jpeg" /><Relationship Id="rId5" Type="http://schemas.openxmlformats.org/officeDocument/2006/relationships/image" Target="../media/image35.png" /><Relationship Id="rId10" Type="http://schemas.openxmlformats.org/officeDocument/2006/relationships/image" Target="../media/image40.png" /><Relationship Id="rId4" Type="http://schemas.openxmlformats.org/officeDocument/2006/relationships/image" Target="../media/image34.png" /><Relationship Id="rId9" Type="http://schemas.openxmlformats.org/officeDocument/2006/relationships/image" Target="../media/image39.png" /></Relationships>
</file>

<file path=ppt/slides/_rels/slide11.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42.jpeg" /><Relationship Id="rId1" Type="http://schemas.openxmlformats.org/officeDocument/2006/relationships/slideLayout" Target="../slideLayouts/slideLayout4.xml" /><Relationship Id="rId5" Type="http://schemas.openxmlformats.org/officeDocument/2006/relationships/image" Target="../media/image45.jpeg" /><Relationship Id="rId4" Type="http://schemas.openxmlformats.org/officeDocument/2006/relationships/image" Target="../media/image44.png" /></Relationships>
</file>

<file path=ppt/slides/_rels/slide12.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image" Target="../media/image50.jpeg" /><Relationship Id="rId5" Type="http://schemas.openxmlformats.org/officeDocument/2006/relationships/image" Target="../media/image49.jpeg" /><Relationship Id="rId4" Type="http://schemas.openxmlformats.org/officeDocument/2006/relationships/image" Target="../media/image48.png" /></Relationships>
</file>

<file path=ppt/slides/_rels/slide14.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5.xml" /><Relationship Id="rId1" Type="http://schemas.openxmlformats.org/officeDocument/2006/relationships/slideLayout" Target="../slideLayouts/slideLayout2.xml" /><Relationship Id="rId4" Type="http://schemas.openxmlformats.org/officeDocument/2006/relationships/image" Target="../media/image52.png" /></Relationships>
</file>

<file path=ppt/slides/_rels/slide15.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notesSlide" Target="../notesSlides/notesSlide7.xml" /><Relationship Id="rId1" Type="http://schemas.openxmlformats.org/officeDocument/2006/relationships/slideLayout" Target="../slideLayouts/slideLayout2.xml" /><Relationship Id="rId4" Type="http://schemas.openxmlformats.org/officeDocument/2006/relationships/image" Target="../media/image55.png" /></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 /><Relationship Id="rId2" Type="http://schemas.openxmlformats.org/officeDocument/2006/relationships/slideLayout" Target="../slideLayouts/slideLayout4.xml" /><Relationship Id="rId1" Type="http://schemas.openxmlformats.org/officeDocument/2006/relationships/tags" Target="../tags/tag75.xml" /><Relationship Id="rId5" Type="http://schemas.openxmlformats.org/officeDocument/2006/relationships/image" Target="../media/image57.png" /><Relationship Id="rId4" Type="http://schemas.openxmlformats.org/officeDocument/2006/relationships/image" Target="../media/image56.png" /></Relationships>
</file>

<file path=ppt/slides/_rels/slide18.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58.png" /><Relationship Id="rId1" Type="http://schemas.openxmlformats.org/officeDocument/2006/relationships/slideLayout" Target="../slideLayouts/slideLayout4.xml" /></Relationships>
</file>

<file path=ppt/slides/_rels/slide19.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png" /><Relationship Id="rId1" Type="http://schemas.openxmlformats.org/officeDocument/2006/relationships/slideLayout" Target="../slideLayouts/slideLayout4.xml"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8" Type="http://schemas.openxmlformats.org/officeDocument/2006/relationships/tags" Target="../tags/tag83.xml" /><Relationship Id="rId13" Type="http://schemas.openxmlformats.org/officeDocument/2006/relationships/slideLayout" Target="../slideLayouts/slideLayout4.xml" /><Relationship Id="rId3" Type="http://schemas.openxmlformats.org/officeDocument/2006/relationships/tags" Target="../tags/tag78.xml" /><Relationship Id="rId7" Type="http://schemas.openxmlformats.org/officeDocument/2006/relationships/tags" Target="../tags/tag82.xml" /><Relationship Id="rId12" Type="http://schemas.openxmlformats.org/officeDocument/2006/relationships/tags" Target="../tags/tag87.xml" /><Relationship Id="rId2" Type="http://schemas.openxmlformats.org/officeDocument/2006/relationships/tags" Target="../tags/tag77.xml" /><Relationship Id="rId1" Type="http://schemas.openxmlformats.org/officeDocument/2006/relationships/tags" Target="../tags/tag76.xml" /><Relationship Id="rId6" Type="http://schemas.openxmlformats.org/officeDocument/2006/relationships/tags" Target="../tags/tag81.xml" /><Relationship Id="rId11" Type="http://schemas.openxmlformats.org/officeDocument/2006/relationships/tags" Target="../tags/tag86.xml" /><Relationship Id="rId5" Type="http://schemas.openxmlformats.org/officeDocument/2006/relationships/tags" Target="../tags/tag80.xml" /><Relationship Id="rId15" Type="http://schemas.openxmlformats.org/officeDocument/2006/relationships/image" Target="../media/image63.png" /><Relationship Id="rId10" Type="http://schemas.openxmlformats.org/officeDocument/2006/relationships/tags" Target="../tags/tag85.xml" /><Relationship Id="rId4" Type="http://schemas.openxmlformats.org/officeDocument/2006/relationships/tags" Target="../tags/tag79.xml" /><Relationship Id="rId9" Type="http://schemas.openxmlformats.org/officeDocument/2006/relationships/tags" Target="../tags/tag84.xml" /><Relationship Id="rId14" Type="http://schemas.openxmlformats.org/officeDocument/2006/relationships/image" Target="../media/image62.png" /></Relationships>
</file>

<file path=ppt/slides/_rels/slide21.xml.rels><?xml version="1.0" encoding="UTF-8" standalone="yes"?>
<Relationships xmlns="http://schemas.openxmlformats.org/package/2006/relationships"><Relationship Id="rId8" Type="http://schemas.openxmlformats.org/officeDocument/2006/relationships/tags" Target="../tags/tag95.xml" /><Relationship Id="rId13" Type="http://schemas.openxmlformats.org/officeDocument/2006/relationships/image" Target="../media/image64.tiff" /><Relationship Id="rId3" Type="http://schemas.openxmlformats.org/officeDocument/2006/relationships/tags" Target="../tags/tag90.xml" /><Relationship Id="rId7" Type="http://schemas.openxmlformats.org/officeDocument/2006/relationships/tags" Target="../tags/tag94.xml" /><Relationship Id="rId12" Type="http://schemas.openxmlformats.org/officeDocument/2006/relationships/slideLayout" Target="../slideLayouts/slideLayout4.xml" /><Relationship Id="rId2" Type="http://schemas.openxmlformats.org/officeDocument/2006/relationships/tags" Target="../tags/tag89.xml" /><Relationship Id="rId1" Type="http://schemas.openxmlformats.org/officeDocument/2006/relationships/tags" Target="../tags/tag88.xml" /><Relationship Id="rId6" Type="http://schemas.openxmlformats.org/officeDocument/2006/relationships/tags" Target="../tags/tag93.xml" /><Relationship Id="rId11" Type="http://schemas.openxmlformats.org/officeDocument/2006/relationships/tags" Target="../tags/tag98.xml" /><Relationship Id="rId5" Type="http://schemas.openxmlformats.org/officeDocument/2006/relationships/tags" Target="../tags/tag92.xml" /><Relationship Id="rId10" Type="http://schemas.openxmlformats.org/officeDocument/2006/relationships/tags" Target="../tags/tag97.xml" /><Relationship Id="rId4" Type="http://schemas.openxmlformats.org/officeDocument/2006/relationships/tags" Target="../tags/tag91.xml" /><Relationship Id="rId9" Type="http://schemas.openxmlformats.org/officeDocument/2006/relationships/tags" Target="../tags/tag96.xml" /><Relationship Id="rId14" Type="http://schemas.openxmlformats.org/officeDocument/2006/relationships/image" Target="../media/image65.png" /></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4.xml" /><Relationship Id="rId3" Type="http://schemas.openxmlformats.org/officeDocument/2006/relationships/tags" Target="../tags/tag101.xml" /><Relationship Id="rId7" Type="http://schemas.openxmlformats.org/officeDocument/2006/relationships/tags" Target="../tags/tag105.xml" /><Relationship Id="rId2" Type="http://schemas.openxmlformats.org/officeDocument/2006/relationships/tags" Target="../tags/tag100.xml" /><Relationship Id="rId1" Type="http://schemas.openxmlformats.org/officeDocument/2006/relationships/tags" Target="../tags/tag99.xml" /><Relationship Id="rId6" Type="http://schemas.openxmlformats.org/officeDocument/2006/relationships/tags" Target="../tags/tag104.xml" /><Relationship Id="rId5" Type="http://schemas.openxmlformats.org/officeDocument/2006/relationships/tags" Target="../tags/tag103.xml" /><Relationship Id="rId10" Type="http://schemas.openxmlformats.org/officeDocument/2006/relationships/image" Target="../media/image67.png" /><Relationship Id="rId4" Type="http://schemas.openxmlformats.org/officeDocument/2006/relationships/tags" Target="../tags/tag102.xml" /><Relationship Id="rId9" Type="http://schemas.openxmlformats.org/officeDocument/2006/relationships/image" Target="../media/image66.png" /></Relationships>
</file>

<file path=ppt/slides/_rels/slide23.xml.rels><?xml version="1.0" encoding="UTF-8" standalone="yes"?>
<Relationships xmlns="http://schemas.openxmlformats.org/package/2006/relationships"><Relationship Id="rId2" Type="http://schemas.openxmlformats.org/officeDocument/2006/relationships/image" Target="../media/image68.jpeg" /><Relationship Id="rId1" Type="http://schemas.openxmlformats.org/officeDocument/2006/relationships/slideLayout" Target="../slideLayouts/slideLayout4.xml" /></Relationships>
</file>

<file path=ppt/slides/_rels/slide24.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 /><Relationship Id="rId2" Type="http://schemas.openxmlformats.org/officeDocument/2006/relationships/tags" Target="../tags/tag107.xml" /><Relationship Id="rId1" Type="http://schemas.openxmlformats.org/officeDocument/2006/relationships/tags" Target="../tags/tag106.xml" /><Relationship Id="rId5" Type="http://schemas.openxmlformats.org/officeDocument/2006/relationships/image" Target="../media/image71.png" /><Relationship Id="rId4" Type="http://schemas.openxmlformats.org/officeDocument/2006/relationships/image" Target="../media/image70.png" /></Relationships>
</file>

<file path=ppt/slides/_rels/slide26.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73.png" /><Relationship Id="rId2" Type="http://schemas.openxmlformats.org/officeDocument/2006/relationships/notesSlide" Target="../notesSlides/notesSlide9.xml" /><Relationship Id="rId1" Type="http://schemas.openxmlformats.org/officeDocument/2006/relationships/slideLayout" Target="../slideLayouts/slideLayout2.xml" /><Relationship Id="rId5" Type="http://schemas.openxmlformats.org/officeDocument/2006/relationships/image" Target="../media/image75.jpeg" /><Relationship Id="rId4" Type="http://schemas.openxmlformats.org/officeDocument/2006/relationships/image" Target="../media/image74.png" /></Relationships>
</file>

<file path=ppt/slides/_rels/slide2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6.xml" /></Relationships>
</file>

<file path=ppt/slides/_rels/slide3.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2.xml" /><Relationship Id="rId1" Type="http://schemas.openxmlformats.org/officeDocument/2006/relationships/slideLayout" Target="../slideLayouts/slideLayout2.xml" /><Relationship Id="rId5" Type="http://schemas.openxmlformats.org/officeDocument/2006/relationships/image" Target="../media/image9.jpeg" /><Relationship Id="rId4" Type="http://schemas.openxmlformats.org/officeDocument/2006/relationships/image" Target="../media/image8.png" /></Relationships>
</file>

<file path=ppt/slides/_rels/slide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0.jpeg" /><Relationship Id="rId1" Type="http://schemas.openxmlformats.org/officeDocument/2006/relationships/slideLayout" Target="../slideLayouts/slideLayout3.xml" /></Relationships>
</file>

<file path=ppt/slides/_rels/slide6.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5.xml" /><Relationship Id="rId6" Type="http://schemas.openxmlformats.org/officeDocument/2006/relationships/image" Target="../media/image16.jpeg" /><Relationship Id="rId5" Type="http://schemas.openxmlformats.org/officeDocument/2006/relationships/image" Target="../media/image15.jpeg" /><Relationship Id="rId4" Type="http://schemas.openxmlformats.org/officeDocument/2006/relationships/image" Target="../media/image14.jpeg" /></Relationships>
</file>

<file path=ppt/slides/_rels/slide7.xml.rels><?xml version="1.0" encoding="UTF-8" standalone="yes"?>
<Relationships xmlns="http://schemas.openxmlformats.org/package/2006/relationships"><Relationship Id="rId3" Type="http://schemas.openxmlformats.org/officeDocument/2006/relationships/image" Target="../media/image18.jpeg" /><Relationship Id="rId7" Type="http://schemas.openxmlformats.org/officeDocument/2006/relationships/image" Target="../media/image22.jpeg" /><Relationship Id="rId2" Type="http://schemas.openxmlformats.org/officeDocument/2006/relationships/image" Target="../media/image17.jpeg" /><Relationship Id="rId1" Type="http://schemas.openxmlformats.org/officeDocument/2006/relationships/slideLayout" Target="../slideLayouts/slideLayout4.xml" /><Relationship Id="rId6" Type="http://schemas.openxmlformats.org/officeDocument/2006/relationships/image" Target="../media/image21.jpeg" /><Relationship Id="rId5" Type="http://schemas.openxmlformats.org/officeDocument/2006/relationships/image" Target="../media/image20.jpeg" /><Relationship Id="rId4" Type="http://schemas.openxmlformats.org/officeDocument/2006/relationships/image" Target="../media/image19.jpeg" /></Relationships>
</file>

<file path=ppt/slides/_rels/slide8.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8" Type="http://schemas.openxmlformats.org/officeDocument/2006/relationships/image" Target="../media/image30.png" /><Relationship Id="rId3" Type="http://schemas.openxmlformats.org/officeDocument/2006/relationships/image" Target="../media/image25.png" /><Relationship Id="rId7" Type="http://schemas.openxmlformats.org/officeDocument/2006/relationships/image" Target="../media/image29.png" /><Relationship Id="rId2" Type="http://schemas.openxmlformats.org/officeDocument/2006/relationships/image" Target="../media/image24.png" /><Relationship Id="rId1" Type="http://schemas.openxmlformats.org/officeDocument/2006/relationships/slideLayout" Target="../slideLayouts/slideLayout4.xml" /><Relationship Id="rId6" Type="http://schemas.openxmlformats.org/officeDocument/2006/relationships/image" Target="../media/image28.png" /><Relationship Id="rId5" Type="http://schemas.openxmlformats.org/officeDocument/2006/relationships/image" Target="../media/image27.png" /><Relationship Id="rId4" Type="http://schemas.openxmlformats.org/officeDocument/2006/relationships/image" Target="../media/image26.png" /><Relationship Id="rId9" Type="http://schemas.openxmlformats.org/officeDocument/2006/relationships/image" Target="../media/image31.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idx="4"/>
            <p:custDataLst>
              <p:tags r:id="rId2"/>
            </p:custDataLst>
          </p:nvPr>
        </p:nvSpPr>
        <p:spPr>
          <a:xfrm>
            <a:off x="1487170" y="3820160"/>
            <a:ext cx="3767455" cy="509905"/>
          </a:xfrm>
        </p:spPr>
        <p:txBody>
          <a:bodyPr>
            <a:noAutofit/>
          </a:bodyPr>
          <a:lstStyle/>
          <a:p>
            <a:r>
              <a:rPr lang="zh-CN" altLang="en-US" sz="1800"/>
              <a:t>亮明海事（江西）灯具有限公司</a:t>
            </a:r>
          </a:p>
        </p:txBody>
      </p:sp>
      <p:sp>
        <p:nvSpPr>
          <p:cNvPr id="7" name="文本占位符 6"/>
          <p:cNvSpPr>
            <a:spLocks noGrp="1"/>
          </p:cNvSpPr>
          <p:nvPr>
            <p:ph type="body" idx="3"/>
            <p:custDataLst>
              <p:tags r:id="rId3"/>
            </p:custDataLst>
          </p:nvPr>
        </p:nvSpPr>
        <p:spPr/>
        <p:txBody>
          <a:bodyPr/>
          <a:lstStyle/>
          <a:p>
            <a:r>
              <a:rPr lang="en-US" altLang="zh-CN"/>
              <a:t>LED</a:t>
            </a:r>
            <a:r>
              <a:t>灯具</a:t>
            </a:r>
          </a:p>
        </p:txBody>
      </p:sp>
      <p:sp>
        <p:nvSpPr>
          <p:cNvPr id="8" name="标题 7"/>
          <p:cNvSpPr>
            <a:spLocks noGrp="1"/>
          </p:cNvSpPr>
          <p:nvPr>
            <p:ph type="title" idx="2"/>
            <p:custDataLst>
              <p:tags r:id="rId4"/>
            </p:custDataLst>
          </p:nvPr>
        </p:nvSpPr>
        <p:spPr>
          <a:xfrm>
            <a:off x="1127125" y="838835"/>
            <a:ext cx="7495540" cy="1546225"/>
          </a:xfrm>
        </p:spPr>
        <p:txBody>
          <a:bodyPr>
            <a:normAutofit/>
          </a:bodyPr>
          <a:lstStyle/>
          <a:p>
            <a:r>
              <a:rPr lang="zh-CN" altLang="en-US"/>
              <a:t>港口、港机及陆域照明</a:t>
            </a:r>
          </a:p>
        </p:txBody>
      </p:sp>
      <p:sp>
        <p:nvSpPr>
          <p:cNvPr id="2" name="文本框 1"/>
          <p:cNvSpPr txBox="1"/>
          <p:nvPr/>
        </p:nvSpPr>
        <p:spPr>
          <a:xfrm>
            <a:off x="1270635" y="2279015"/>
            <a:ext cx="6915785" cy="607060"/>
          </a:xfrm>
          <a:prstGeom prst="rect">
            <a:avLst/>
          </a:prstGeom>
          <a:noFill/>
        </p:spPr>
        <p:txBody>
          <a:bodyPr wrap="square" rtlCol="0" anchor="t">
            <a:noAutofit/>
          </a:bodyPr>
          <a:lstStyle/>
          <a:p>
            <a:r>
              <a:rPr lang="zh-CN" altLang="en-US"/>
              <a:t>Port, port machinery and land lighting</a:t>
            </a:r>
          </a:p>
        </p:txBody>
      </p:sp>
      <p:sp>
        <p:nvSpPr>
          <p:cNvPr id="4" name="文本框 3"/>
          <p:cNvSpPr txBox="1"/>
          <p:nvPr/>
        </p:nvSpPr>
        <p:spPr>
          <a:xfrm>
            <a:off x="1198880" y="3359150"/>
            <a:ext cx="2098040" cy="414020"/>
          </a:xfrm>
          <a:prstGeom prst="rect">
            <a:avLst/>
          </a:prstGeom>
          <a:noFill/>
        </p:spPr>
        <p:txBody>
          <a:bodyPr wrap="square" rtlCol="0" anchor="t">
            <a:spAutoFit/>
          </a:bodyPr>
          <a:lstStyle/>
          <a:p>
            <a:r>
              <a:rPr lang="zh-CN" altLang="en-US"/>
              <a:t>led lamp</a:t>
            </a:r>
          </a:p>
        </p:txBody>
      </p:sp>
      <p:sp>
        <p:nvSpPr>
          <p:cNvPr id="6" name="文本框 5"/>
          <p:cNvSpPr txBox="1"/>
          <p:nvPr/>
        </p:nvSpPr>
        <p:spPr>
          <a:xfrm>
            <a:off x="1487170" y="4223385"/>
            <a:ext cx="6096000" cy="306705"/>
          </a:xfrm>
          <a:prstGeom prst="rect">
            <a:avLst/>
          </a:prstGeom>
          <a:noFill/>
        </p:spPr>
        <p:txBody>
          <a:bodyPr wrap="square" rtlCol="0" anchor="t">
            <a:spAutoFit/>
          </a:bodyPr>
          <a:lstStyle/>
          <a:p>
            <a:r>
              <a:rPr lang="en-US" altLang="zh-CN" sz="1400"/>
              <a:t>Lux Marine</a:t>
            </a:r>
            <a:r>
              <a:rPr lang="zh-CN" altLang="en-US" sz="1400"/>
              <a:t> (Jiangxi) Lighting Co., Ltd</a:t>
            </a:r>
          </a:p>
        </p:txBody>
      </p:sp>
      <p:pic>
        <p:nvPicPr>
          <p:cNvPr id="9" name="图片 8" descr="白色亮明"/>
          <p:cNvPicPr>
            <a:picLocks noChangeAspect="1"/>
          </p:cNvPicPr>
          <p:nvPr/>
        </p:nvPicPr>
        <p:blipFill>
          <a:blip r:embed="rId7"/>
          <a:stretch>
            <a:fillRect/>
          </a:stretch>
        </p:blipFill>
        <p:spPr>
          <a:xfrm>
            <a:off x="46990" y="-132715"/>
            <a:ext cx="3006090" cy="150495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矩形 42"/>
          <p:cNvSpPr>
            <a:spLocks noChangeArrowheads="1"/>
          </p:cNvSpPr>
          <p:nvPr/>
        </p:nvSpPr>
        <p:spPr bwMode="auto">
          <a:xfrm>
            <a:off x="101587" y="1983494"/>
            <a:ext cx="2336496" cy="553720"/>
          </a:xfrm>
          <a:prstGeom prst="rect">
            <a:avLst/>
          </a:prstGeom>
          <a:noFill/>
          <a:ln w="9525">
            <a:noFill/>
            <a:miter lim="800000"/>
          </a:ln>
        </p:spPr>
        <p:txBody>
          <a:bodyPr lIns="108868" tIns="54434" rIns="108868" bIns="54434">
            <a:spAutoFit/>
          </a:bodyPr>
          <a:lstStyle/>
          <a:p>
            <a:pPr eaLnBrk="1" hangingPunct="1"/>
            <a:r>
              <a:rPr lang="en-US" altLang="zh-CN" sz="1700" dirty="0">
                <a:solidFill>
                  <a:schemeClr val="accent1"/>
                </a:solidFill>
                <a:uFillTx/>
                <a:latin typeface="黑体" panose="02010609060101010101" pitchFamily="49" charset="-122"/>
                <a:ea typeface="黑体" panose="02010609060101010101" pitchFamily="49" charset="-122"/>
              </a:rPr>
              <a:t>LED </a:t>
            </a:r>
            <a:r>
              <a:rPr lang="zh-CN" altLang="en-US" sz="1700" dirty="0">
                <a:solidFill>
                  <a:schemeClr val="accent1"/>
                </a:solidFill>
                <a:uFillTx/>
                <a:latin typeface="黑体" panose="02010609060101010101" pitchFamily="49" charset="-122"/>
                <a:ea typeface="黑体" panose="02010609060101010101" pitchFamily="49" charset="-122"/>
              </a:rPr>
              <a:t>光源老化测试</a:t>
            </a:r>
            <a:endParaRPr lang="en-US" altLang="zh-CN" sz="1700" dirty="0">
              <a:solidFill>
                <a:schemeClr val="accent1"/>
              </a:solidFill>
              <a:uFillTx/>
              <a:latin typeface="黑体" panose="02010609060101010101" pitchFamily="49" charset="-122"/>
              <a:ea typeface="黑体" panose="02010609060101010101" pitchFamily="49" charset="-122"/>
            </a:endParaRPr>
          </a:p>
          <a:p>
            <a:pPr eaLnBrk="1" hangingPunct="1"/>
            <a:r>
              <a:rPr lang="zh-CN" altLang="en-US" sz="1200" dirty="0">
                <a:solidFill>
                  <a:schemeClr val="accent1"/>
                </a:solidFill>
                <a:uFillTx/>
                <a:ea typeface="宋体" panose="02010600030101010101" pitchFamily="2" charset="-122"/>
              </a:rPr>
              <a:t> </a:t>
            </a:r>
            <a:r>
              <a:rPr lang="en-US" altLang="zh-CN" sz="1200" dirty="0">
                <a:solidFill>
                  <a:schemeClr val="accent1"/>
                </a:solidFill>
                <a:uFillTx/>
                <a:ea typeface="宋体" panose="02010600030101010101" pitchFamily="2" charset="-122"/>
              </a:rPr>
              <a:t>LED lamp aging test</a:t>
            </a:r>
          </a:p>
        </p:txBody>
      </p:sp>
      <p:sp>
        <p:nvSpPr>
          <p:cNvPr id="26628" name="矩形 46"/>
          <p:cNvSpPr>
            <a:spLocks noChangeArrowheads="1"/>
          </p:cNvSpPr>
          <p:nvPr/>
        </p:nvSpPr>
        <p:spPr bwMode="auto">
          <a:xfrm>
            <a:off x="7314248" y="1983493"/>
            <a:ext cx="2641256" cy="556207"/>
          </a:xfrm>
          <a:prstGeom prst="rect">
            <a:avLst/>
          </a:prstGeom>
          <a:noFill/>
          <a:ln w="9525">
            <a:noFill/>
            <a:miter lim="800000"/>
          </a:ln>
        </p:spPr>
        <p:txBody>
          <a:bodyPr lIns="108868" tIns="54434" rIns="108868" bIns="54434">
            <a:spAutoFit/>
          </a:bodyPr>
          <a:lstStyle/>
          <a:p>
            <a:pPr eaLnBrk="1" hangingPunct="1"/>
            <a:r>
              <a:rPr lang="en-US" altLang="zh-CN" sz="1700" dirty="0">
                <a:solidFill>
                  <a:schemeClr val="accent1"/>
                </a:solidFill>
                <a:latin typeface="黑体" panose="02010609060101010101" pitchFamily="49" charset="-122"/>
                <a:ea typeface="黑体" panose="02010609060101010101" pitchFamily="49" charset="-122"/>
              </a:rPr>
              <a:t>LED </a:t>
            </a:r>
            <a:r>
              <a:rPr lang="zh-CN" altLang="en-US" sz="1700" dirty="0">
                <a:solidFill>
                  <a:schemeClr val="accent1"/>
                </a:solidFill>
                <a:latin typeface="黑体" panose="02010609060101010101" pitchFamily="49" charset="-122"/>
                <a:ea typeface="黑体" panose="02010609060101010101" pitchFamily="49" charset="-122"/>
              </a:rPr>
              <a:t>光强分布测试</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zh-CN" altLang="en-US" sz="1200" dirty="0">
                <a:solidFill>
                  <a:schemeClr val="accent1"/>
                </a:solidFill>
                <a:ea typeface="宋体" panose="02010600030101010101" pitchFamily="2" charset="-122"/>
              </a:rPr>
              <a:t> </a:t>
            </a:r>
            <a:r>
              <a:rPr lang="en-US" altLang="zh-CN" sz="1200" dirty="0">
                <a:solidFill>
                  <a:schemeClr val="accent1"/>
                </a:solidFill>
                <a:ea typeface="宋体" panose="02010600030101010101" pitchFamily="2" charset="-122"/>
              </a:rPr>
              <a:t>LED light intensity distribution test</a:t>
            </a:r>
          </a:p>
        </p:txBody>
      </p:sp>
      <p:sp>
        <p:nvSpPr>
          <p:cNvPr id="26629" name="矩形 47"/>
          <p:cNvSpPr>
            <a:spLocks noChangeArrowheads="1"/>
          </p:cNvSpPr>
          <p:nvPr/>
        </p:nvSpPr>
        <p:spPr bwMode="auto">
          <a:xfrm>
            <a:off x="2133322" y="1983493"/>
            <a:ext cx="2133322" cy="740873"/>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光电参数测试</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zh-CN" altLang="en-US" sz="1200" dirty="0">
                <a:solidFill>
                  <a:schemeClr val="accent1"/>
                </a:solidFill>
                <a:ea typeface="宋体" panose="02010600030101010101" pitchFamily="2" charset="-122"/>
              </a:rPr>
              <a:t> </a:t>
            </a:r>
            <a:r>
              <a:rPr lang="en-US" altLang="zh-CN" sz="1200" dirty="0">
                <a:solidFill>
                  <a:schemeClr val="accent1"/>
                </a:solidFill>
                <a:ea typeface="宋体" panose="02010600030101010101" pitchFamily="2" charset="-122"/>
              </a:rPr>
              <a:t>Photoelectric parameter </a:t>
            </a:r>
          </a:p>
          <a:p>
            <a:pPr eaLnBrk="1" hangingPunct="1"/>
            <a:r>
              <a:rPr lang="en-US" altLang="zh-CN" sz="1200" dirty="0">
                <a:solidFill>
                  <a:schemeClr val="accent1"/>
                </a:solidFill>
                <a:ea typeface="宋体" panose="02010600030101010101" pitchFamily="2" charset="-122"/>
              </a:rPr>
              <a:t>testing</a:t>
            </a:r>
          </a:p>
        </p:txBody>
      </p:sp>
      <p:sp>
        <p:nvSpPr>
          <p:cNvPr id="26630" name="Rectangle 11"/>
          <p:cNvSpPr>
            <a:spLocks noChangeArrowheads="1"/>
          </p:cNvSpPr>
          <p:nvPr/>
        </p:nvSpPr>
        <p:spPr bwMode="auto">
          <a:xfrm>
            <a:off x="0" y="2170450"/>
            <a:ext cx="219927" cy="433097"/>
          </a:xfrm>
          <a:prstGeom prst="rect">
            <a:avLst/>
          </a:prstGeom>
          <a:noFill/>
          <a:ln w="9525">
            <a:noFill/>
            <a:miter lim="800000"/>
          </a:ln>
        </p:spPr>
        <p:txBody>
          <a:bodyPr wrap="none" lIns="108868" tIns="54434" rIns="108868" bIns="54434" anchor="ctr">
            <a:spAutoFit/>
          </a:bodyPr>
          <a:lstStyle/>
          <a:p>
            <a:pPr eaLnBrk="1" hangingPunct="1"/>
            <a:endParaRPr lang="zh-CN" altLang="en-US">
              <a:solidFill>
                <a:schemeClr val="tx1"/>
              </a:solidFill>
              <a:ea typeface="宋体" panose="02010600030101010101" pitchFamily="2" charset="-122"/>
            </a:endParaRPr>
          </a:p>
        </p:txBody>
      </p:sp>
      <p:sp>
        <p:nvSpPr>
          <p:cNvPr id="26631" name="Rectangle 19"/>
          <p:cNvSpPr>
            <a:spLocks noChangeArrowheads="1"/>
          </p:cNvSpPr>
          <p:nvPr/>
        </p:nvSpPr>
        <p:spPr bwMode="auto">
          <a:xfrm>
            <a:off x="0" y="1900388"/>
            <a:ext cx="219927" cy="433097"/>
          </a:xfrm>
          <a:prstGeom prst="rect">
            <a:avLst/>
          </a:prstGeom>
          <a:noFill/>
          <a:ln w="9525">
            <a:noFill/>
            <a:miter lim="800000"/>
          </a:ln>
        </p:spPr>
        <p:txBody>
          <a:bodyPr wrap="none" lIns="108868" tIns="54434" rIns="108868" bIns="54434" anchor="ctr">
            <a:spAutoFit/>
          </a:bodyPr>
          <a:lstStyle/>
          <a:p>
            <a:pPr eaLnBrk="1" hangingPunct="1"/>
            <a:endParaRPr lang="zh-CN" altLang="en-US">
              <a:solidFill>
                <a:schemeClr val="tx1"/>
              </a:solidFill>
              <a:ea typeface="宋体" panose="02010600030101010101" pitchFamily="2" charset="-122"/>
            </a:endParaRPr>
          </a:p>
        </p:txBody>
      </p:sp>
      <p:sp>
        <p:nvSpPr>
          <p:cNvPr id="26632" name="矩形 54"/>
          <p:cNvSpPr>
            <a:spLocks noChangeArrowheads="1"/>
          </p:cNvSpPr>
          <p:nvPr/>
        </p:nvSpPr>
        <p:spPr bwMode="auto">
          <a:xfrm>
            <a:off x="1015867" y="4672998"/>
            <a:ext cx="2031736" cy="740873"/>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高精度影像测量 </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ea typeface="宋体" panose="02010600030101010101" pitchFamily="2" charset="-122"/>
              </a:rPr>
              <a:t>High precision image measurement </a:t>
            </a:r>
          </a:p>
        </p:txBody>
      </p:sp>
      <p:sp>
        <p:nvSpPr>
          <p:cNvPr id="26633" name="矩形 55"/>
          <p:cNvSpPr>
            <a:spLocks noChangeArrowheads="1"/>
          </p:cNvSpPr>
          <p:nvPr/>
        </p:nvSpPr>
        <p:spPr bwMode="auto">
          <a:xfrm>
            <a:off x="9542808" y="4672998"/>
            <a:ext cx="2647605" cy="740873"/>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灯具电磁兼容测试 </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ea typeface="宋体" panose="02010600030101010101" pitchFamily="2" charset="-122"/>
              </a:rPr>
              <a:t>Electromagnetic Compatibility </a:t>
            </a:r>
            <a:r>
              <a:rPr lang="zh-CN" altLang="en-US" sz="1200" dirty="0">
                <a:solidFill>
                  <a:schemeClr val="accent1"/>
                </a:solidFill>
                <a:ea typeface="宋体" panose="02010600030101010101" pitchFamily="2" charset="-122"/>
              </a:rPr>
              <a:t>（</a:t>
            </a:r>
            <a:r>
              <a:rPr lang="en-US" altLang="zh-CN" sz="1200" dirty="0">
                <a:solidFill>
                  <a:schemeClr val="accent1"/>
                </a:solidFill>
                <a:ea typeface="宋体" panose="02010600030101010101" pitchFamily="2" charset="-122"/>
              </a:rPr>
              <a:t>EMC</a:t>
            </a:r>
            <a:r>
              <a:rPr lang="zh-CN" altLang="en-US" sz="1200" dirty="0">
                <a:solidFill>
                  <a:schemeClr val="accent1"/>
                </a:solidFill>
                <a:ea typeface="宋体" panose="02010600030101010101" pitchFamily="2" charset="-122"/>
              </a:rPr>
              <a:t>）</a:t>
            </a:r>
            <a:r>
              <a:rPr lang="en-US" altLang="zh-CN" sz="1200" dirty="0">
                <a:solidFill>
                  <a:schemeClr val="accent1"/>
                </a:solidFill>
                <a:ea typeface="宋体" panose="02010600030101010101" pitchFamily="2" charset="-122"/>
              </a:rPr>
              <a:t>test</a:t>
            </a:r>
          </a:p>
        </p:txBody>
      </p:sp>
      <p:sp>
        <p:nvSpPr>
          <p:cNvPr id="26634" name="矩形 62"/>
          <p:cNvSpPr>
            <a:spLocks noChangeArrowheads="1"/>
          </p:cNvSpPr>
          <p:nvPr/>
        </p:nvSpPr>
        <p:spPr bwMode="auto">
          <a:xfrm>
            <a:off x="2946016" y="4672998"/>
            <a:ext cx="2031736" cy="740873"/>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透镜耐黄变测试</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zh-CN" altLang="en-US" sz="1200" dirty="0">
                <a:solidFill>
                  <a:schemeClr val="accent1"/>
                </a:solidFill>
                <a:ea typeface="宋体" panose="02010600030101010101" pitchFamily="2" charset="-122"/>
              </a:rPr>
              <a:t> </a:t>
            </a:r>
            <a:r>
              <a:rPr lang="en-US" altLang="zh-CN" sz="1200" dirty="0">
                <a:solidFill>
                  <a:schemeClr val="accent1"/>
                </a:solidFill>
                <a:ea typeface="宋体" panose="02010600030101010101" pitchFamily="2" charset="-122"/>
              </a:rPr>
              <a:t>Lens yellowing resistance test </a:t>
            </a:r>
          </a:p>
        </p:txBody>
      </p:sp>
      <p:sp>
        <p:nvSpPr>
          <p:cNvPr id="26635" name="矩形 63"/>
          <p:cNvSpPr>
            <a:spLocks noChangeArrowheads="1"/>
          </p:cNvSpPr>
          <p:nvPr/>
        </p:nvSpPr>
        <p:spPr bwMode="auto">
          <a:xfrm>
            <a:off x="6603140" y="4672998"/>
            <a:ext cx="2438083" cy="556207"/>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蓄电池组充放电测试 </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ea typeface="宋体" panose="02010600030101010101" pitchFamily="2" charset="-122"/>
              </a:rPr>
              <a:t>Battery charge and discharge test</a:t>
            </a:r>
          </a:p>
        </p:txBody>
      </p:sp>
      <p:pic>
        <p:nvPicPr>
          <p:cNvPr id="26636" name="Picture 2"/>
          <p:cNvPicPr>
            <a:picLocks noChangeAspect="1" noChangeArrowheads="1"/>
          </p:cNvPicPr>
          <p:nvPr/>
        </p:nvPicPr>
        <p:blipFill>
          <a:blip r:embed="rId2" cstate="print"/>
          <a:srcRect/>
          <a:stretch>
            <a:fillRect/>
          </a:stretch>
        </p:blipFill>
        <p:spPr bwMode="auto">
          <a:xfrm>
            <a:off x="203174" y="2695187"/>
            <a:ext cx="1743906" cy="991288"/>
          </a:xfrm>
          <a:prstGeom prst="rect">
            <a:avLst/>
          </a:prstGeom>
          <a:noFill/>
          <a:ln w="9525">
            <a:noFill/>
            <a:miter lim="800000"/>
            <a:headEnd/>
            <a:tailEnd/>
          </a:ln>
        </p:spPr>
      </p:pic>
      <p:pic>
        <p:nvPicPr>
          <p:cNvPr id="26637" name="Picture 3"/>
          <p:cNvPicPr>
            <a:picLocks noChangeAspect="1" noChangeArrowheads="1"/>
          </p:cNvPicPr>
          <p:nvPr/>
        </p:nvPicPr>
        <p:blipFill>
          <a:blip r:embed="rId3" cstate="print"/>
          <a:srcRect/>
          <a:stretch>
            <a:fillRect/>
          </a:stretch>
        </p:blipFill>
        <p:spPr bwMode="auto">
          <a:xfrm>
            <a:off x="7235943" y="2719017"/>
            <a:ext cx="2110041" cy="610023"/>
          </a:xfrm>
          <a:prstGeom prst="rect">
            <a:avLst/>
          </a:prstGeom>
          <a:noFill/>
          <a:ln w="9525">
            <a:noFill/>
            <a:miter lim="800000"/>
            <a:headEnd/>
            <a:tailEnd/>
          </a:ln>
        </p:spPr>
      </p:pic>
      <p:pic>
        <p:nvPicPr>
          <p:cNvPr id="26638" name="Picture 4"/>
          <p:cNvPicPr>
            <a:picLocks noChangeAspect="1" noChangeArrowheads="1"/>
          </p:cNvPicPr>
          <p:nvPr/>
        </p:nvPicPr>
        <p:blipFill>
          <a:blip r:embed="rId4" cstate="print"/>
          <a:srcRect/>
          <a:stretch>
            <a:fillRect/>
          </a:stretch>
        </p:blipFill>
        <p:spPr bwMode="auto">
          <a:xfrm>
            <a:off x="2234909" y="2695187"/>
            <a:ext cx="1898404" cy="991288"/>
          </a:xfrm>
          <a:prstGeom prst="rect">
            <a:avLst/>
          </a:prstGeom>
          <a:noFill/>
          <a:ln w="9525">
            <a:noFill/>
            <a:miter lim="800000"/>
            <a:headEnd/>
            <a:tailEnd/>
          </a:ln>
        </p:spPr>
      </p:pic>
      <p:sp>
        <p:nvSpPr>
          <p:cNvPr id="26639" name="矩形 34"/>
          <p:cNvSpPr>
            <a:spLocks noChangeArrowheads="1"/>
          </p:cNvSpPr>
          <p:nvPr/>
        </p:nvSpPr>
        <p:spPr bwMode="auto">
          <a:xfrm>
            <a:off x="4368232" y="1983494"/>
            <a:ext cx="2401422" cy="556207"/>
          </a:xfrm>
          <a:prstGeom prst="rect">
            <a:avLst/>
          </a:prstGeom>
          <a:noFill/>
          <a:ln w="9525">
            <a:noFill/>
            <a:miter lim="800000"/>
          </a:ln>
        </p:spPr>
        <p:txBody>
          <a:bodyPr wrap="none"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配光性能测试</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zh-CN" altLang="en-US" sz="1200" dirty="0">
                <a:solidFill>
                  <a:schemeClr val="accent1"/>
                </a:solidFill>
                <a:ea typeface="宋体" panose="02010600030101010101" pitchFamily="2" charset="-122"/>
              </a:rPr>
              <a:t> </a:t>
            </a:r>
            <a:r>
              <a:rPr lang="en-US" altLang="zh-CN" sz="1200" dirty="0">
                <a:solidFill>
                  <a:schemeClr val="accent1"/>
                </a:solidFill>
                <a:ea typeface="宋体" panose="02010600030101010101" pitchFamily="2" charset="-122"/>
              </a:rPr>
              <a:t>light distribution performance test</a:t>
            </a:r>
          </a:p>
        </p:txBody>
      </p:sp>
      <p:pic>
        <p:nvPicPr>
          <p:cNvPr id="26640" name="Picture 5"/>
          <p:cNvPicPr>
            <a:picLocks noChangeAspect="1" noChangeArrowheads="1"/>
          </p:cNvPicPr>
          <p:nvPr/>
        </p:nvPicPr>
        <p:blipFill>
          <a:blip r:embed="rId5" cstate="print"/>
          <a:srcRect/>
          <a:stretch>
            <a:fillRect/>
          </a:stretch>
        </p:blipFill>
        <p:spPr bwMode="auto">
          <a:xfrm>
            <a:off x="4368231" y="2719017"/>
            <a:ext cx="1136503" cy="922978"/>
          </a:xfrm>
          <a:prstGeom prst="rect">
            <a:avLst/>
          </a:prstGeom>
          <a:noFill/>
          <a:ln w="9525">
            <a:noFill/>
            <a:miter lim="800000"/>
            <a:headEnd/>
            <a:tailEnd/>
          </a:ln>
        </p:spPr>
      </p:pic>
      <p:pic>
        <p:nvPicPr>
          <p:cNvPr id="26641" name="Picture 6"/>
          <p:cNvPicPr>
            <a:picLocks noChangeAspect="1" noChangeArrowheads="1"/>
          </p:cNvPicPr>
          <p:nvPr/>
        </p:nvPicPr>
        <p:blipFill>
          <a:blip r:embed="rId6" cstate="print"/>
          <a:srcRect/>
          <a:stretch>
            <a:fillRect/>
          </a:stretch>
        </p:blipFill>
        <p:spPr bwMode="auto">
          <a:xfrm>
            <a:off x="5587273" y="2719017"/>
            <a:ext cx="1587293" cy="915035"/>
          </a:xfrm>
          <a:prstGeom prst="rect">
            <a:avLst/>
          </a:prstGeom>
          <a:noFill/>
          <a:ln w="9525">
            <a:noFill/>
            <a:miter lim="800000"/>
            <a:headEnd/>
            <a:tailEnd/>
          </a:ln>
        </p:spPr>
      </p:pic>
      <p:sp>
        <p:nvSpPr>
          <p:cNvPr id="26642" name="矩形 37"/>
          <p:cNvSpPr>
            <a:spLocks noChangeArrowheads="1"/>
          </p:cNvSpPr>
          <p:nvPr/>
        </p:nvSpPr>
        <p:spPr bwMode="auto">
          <a:xfrm>
            <a:off x="9955504" y="1985082"/>
            <a:ext cx="1527913" cy="556207"/>
          </a:xfrm>
          <a:prstGeom prst="rect">
            <a:avLst/>
          </a:prstGeom>
          <a:noFill/>
          <a:ln w="9525">
            <a:noFill/>
            <a:miter lim="800000"/>
          </a:ln>
        </p:spPr>
        <p:txBody>
          <a:bodyPr wrap="none"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灯具寿命测试</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zh-CN" altLang="en-US" sz="1200" dirty="0">
                <a:solidFill>
                  <a:schemeClr val="accent1"/>
                </a:solidFill>
                <a:ea typeface="宋体" panose="02010600030101010101" pitchFamily="2" charset="-122"/>
              </a:rPr>
              <a:t> </a:t>
            </a:r>
            <a:r>
              <a:rPr lang="en-US" altLang="zh-CN" sz="1200" dirty="0">
                <a:solidFill>
                  <a:schemeClr val="accent1"/>
                </a:solidFill>
                <a:ea typeface="宋体" panose="02010600030101010101" pitchFamily="2" charset="-122"/>
              </a:rPr>
              <a:t>Lamp life test</a:t>
            </a:r>
          </a:p>
        </p:txBody>
      </p:sp>
      <p:pic>
        <p:nvPicPr>
          <p:cNvPr id="26643" name="Picture 8"/>
          <p:cNvPicPr>
            <a:picLocks noChangeAspect="1" noChangeArrowheads="1"/>
          </p:cNvPicPr>
          <p:nvPr/>
        </p:nvPicPr>
        <p:blipFill>
          <a:blip r:embed="rId7" cstate="print"/>
          <a:srcRect/>
          <a:stretch>
            <a:fillRect/>
          </a:stretch>
        </p:blipFill>
        <p:spPr bwMode="auto">
          <a:xfrm>
            <a:off x="1015868" y="5443470"/>
            <a:ext cx="1519569" cy="1274059"/>
          </a:xfrm>
          <a:prstGeom prst="rect">
            <a:avLst/>
          </a:prstGeom>
          <a:noFill/>
          <a:ln w="9525">
            <a:noFill/>
            <a:miter lim="800000"/>
            <a:headEnd/>
            <a:tailEnd/>
          </a:ln>
        </p:spPr>
      </p:pic>
      <p:pic>
        <p:nvPicPr>
          <p:cNvPr id="26644" name="Picture 9"/>
          <p:cNvPicPr>
            <a:picLocks noChangeAspect="1" noChangeArrowheads="1"/>
          </p:cNvPicPr>
          <p:nvPr/>
        </p:nvPicPr>
        <p:blipFill>
          <a:blip r:embed="rId8" cstate="print"/>
          <a:srcRect/>
          <a:stretch>
            <a:fillRect/>
          </a:stretch>
        </p:blipFill>
        <p:spPr bwMode="auto">
          <a:xfrm>
            <a:off x="2946016" y="5443469"/>
            <a:ext cx="1710044" cy="1220047"/>
          </a:xfrm>
          <a:prstGeom prst="rect">
            <a:avLst/>
          </a:prstGeom>
          <a:noFill/>
          <a:ln w="9525">
            <a:noFill/>
            <a:miter lim="800000"/>
            <a:headEnd/>
            <a:tailEnd/>
          </a:ln>
        </p:spPr>
      </p:pic>
      <p:sp>
        <p:nvSpPr>
          <p:cNvPr id="26645" name="矩形 41"/>
          <p:cNvSpPr>
            <a:spLocks noChangeArrowheads="1"/>
          </p:cNvSpPr>
          <p:nvPr/>
        </p:nvSpPr>
        <p:spPr bwMode="auto">
          <a:xfrm>
            <a:off x="7102609" y="4048677"/>
            <a:ext cx="3250777" cy="633151"/>
          </a:xfrm>
          <a:prstGeom prst="rect">
            <a:avLst/>
          </a:prstGeom>
          <a:noFill/>
          <a:ln w="9525">
            <a:noFill/>
            <a:miter lim="800000"/>
          </a:ln>
        </p:spPr>
        <p:txBody>
          <a:bodyPr lIns="108868" tIns="54434" rIns="108868" bIns="54434">
            <a:spAutoFit/>
          </a:bodyPr>
          <a:lstStyle/>
          <a:p>
            <a:pPr eaLnBrk="1" hangingPunct="1"/>
            <a:r>
              <a:rPr lang="zh-CN" altLang="en-US" sz="1700" b="1" dirty="0">
                <a:solidFill>
                  <a:schemeClr val="accent1"/>
                </a:solidFill>
                <a:ea typeface="宋体" panose="02010600030101010101" pitchFamily="2" charset="-122"/>
              </a:rPr>
              <a:t>五、电源相关基础性能检测 </a:t>
            </a:r>
            <a:endParaRPr lang="en-US" altLang="zh-CN" sz="1700" b="1" dirty="0">
              <a:solidFill>
                <a:schemeClr val="accent1"/>
              </a:solidFill>
              <a:ea typeface="宋体" panose="02010600030101010101" pitchFamily="2" charset="-122"/>
            </a:endParaRPr>
          </a:p>
          <a:p>
            <a:pPr eaLnBrk="1" hangingPunct="1"/>
            <a:r>
              <a:rPr lang="en-US" altLang="zh-CN" sz="1700" b="1" dirty="0">
                <a:solidFill>
                  <a:schemeClr val="accent1"/>
                </a:solidFill>
                <a:ea typeface="宋体" panose="02010600030101010101" pitchFamily="2" charset="-122"/>
              </a:rPr>
              <a:t>Power’s performance test</a:t>
            </a:r>
          </a:p>
        </p:txBody>
      </p:sp>
      <p:pic>
        <p:nvPicPr>
          <p:cNvPr id="26646" name="Picture 10"/>
          <p:cNvPicPr>
            <a:picLocks noChangeAspect="1" noChangeArrowheads="1"/>
          </p:cNvPicPr>
          <p:nvPr/>
        </p:nvPicPr>
        <p:blipFill>
          <a:blip r:embed="rId9" cstate="print"/>
          <a:srcRect/>
          <a:stretch>
            <a:fillRect/>
          </a:stretch>
        </p:blipFill>
        <p:spPr bwMode="auto">
          <a:xfrm>
            <a:off x="9650744" y="5421229"/>
            <a:ext cx="2347078" cy="1067541"/>
          </a:xfrm>
          <a:prstGeom prst="rect">
            <a:avLst/>
          </a:prstGeom>
          <a:noFill/>
          <a:ln w="9525">
            <a:noFill/>
            <a:miter lim="800000"/>
            <a:headEnd/>
            <a:tailEnd/>
          </a:ln>
        </p:spPr>
      </p:pic>
      <p:pic>
        <p:nvPicPr>
          <p:cNvPr id="26647" name="Picture 11"/>
          <p:cNvPicPr>
            <a:picLocks noChangeAspect="1" noChangeArrowheads="1"/>
          </p:cNvPicPr>
          <p:nvPr/>
        </p:nvPicPr>
        <p:blipFill>
          <a:blip r:embed="rId10" cstate="print"/>
          <a:srcRect/>
          <a:stretch>
            <a:fillRect/>
          </a:stretch>
        </p:blipFill>
        <p:spPr bwMode="auto">
          <a:xfrm>
            <a:off x="6704727" y="5443470"/>
            <a:ext cx="2234909" cy="1178743"/>
          </a:xfrm>
          <a:prstGeom prst="rect">
            <a:avLst/>
          </a:prstGeom>
          <a:noFill/>
          <a:ln w="9525">
            <a:noFill/>
            <a:miter lim="800000"/>
            <a:headEnd/>
            <a:tailEnd/>
          </a:ln>
        </p:spPr>
      </p:pic>
      <p:sp>
        <p:nvSpPr>
          <p:cNvPr id="26648" name="Text Box 25"/>
          <p:cNvSpPr txBox="1">
            <a:spLocks noChangeArrowheads="1"/>
          </p:cNvSpPr>
          <p:nvPr/>
        </p:nvSpPr>
        <p:spPr bwMode="auto">
          <a:xfrm>
            <a:off x="1523802" y="1379824"/>
            <a:ext cx="1320628" cy="402319"/>
          </a:xfrm>
          <a:prstGeom prst="rect">
            <a:avLst/>
          </a:prstGeom>
          <a:noFill/>
          <a:ln w="9525">
            <a:noFill/>
            <a:miter lim="800000"/>
          </a:ln>
        </p:spPr>
        <p:txBody>
          <a:bodyPr lIns="108868" tIns="54434" rIns="108868" bIns="54434">
            <a:spAutoFit/>
          </a:bodyPr>
          <a:lstStyle/>
          <a:p>
            <a:pPr algn="ctr"/>
            <a:r>
              <a:rPr lang="zh-CN" altLang="en-US" sz="1900" b="1" dirty="0">
                <a:solidFill>
                  <a:schemeClr val="bg1"/>
                </a:solidFill>
                <a:ea typeface="黑体" panose="02010609060101010101" pitchFamily="49" charset="-122"/>
              </a:rPr>
              <a:t>三</a:t>
            </a:r>
          </a:p>
        </p:txBody>
      </p:sp>
      <p:sp>
        <p:nvSpPr>
          <p:cNvPr id="26649" name="Text Box 25"/>
          <p:cNvSpPr txBox="1">
            <a:spLocks noChangeArrowheads="1"/>
          </p:cNvSpPr>
          <p:nvPr/>
        </p:nvSpPr>
        <p:spPr bwMode="auto">
          <a:xfrm>
            <a:off x="1219041" y="4277435"/>
            <a:ext cx="1320628" cy="402319"/>
          </a:xfrm>
          <a:prstGeom prst="rect">
            <a:avLst/>
          </a:prstGeom>
          <a:noFill/>
          <a:ln w="9525">
            <a:noFill/>
            <a:miter lim="800000"/>
          </a:ln>
        </p:spPr>
        <p:txBody>
          <a:bodyPr lIns="108868" tIns="54434" rIns="108868" bIns="54434">
            <a:spAutoFit/>
          </a:bodyPr>
          <a:lstStyle/>
          <a:p>
            <a:pPr algn="ctr"/>
            <a:r>
              <a:rPr lang="zh-CN" altLang="en-US" sz="1900" b="1" dirty="0">
                <a:solidFill>
                  <a:schemeClr val="bg1"/>
                </a:solidFill>
                <a:ea typeface="黑体" panose="02010609060101010101" pitchFamily="49" charset="-122"/>
              </a:rPr>
              <a:t>四、五</a:t>
            </a:r>
          </a:p>
        </p:txBody>
      </p:sp>
      <p:sp>
        <p:nvSpPr>
          <p:cNvPr id="26650" name="AutoShape 26"/>
          <p:cNvSpPr>
            <a:spLocks noChangeArrowheads="1"/>
          </p:cNvSpPr>
          <p:nvPr/>
        </p:nvSpPr>
        <p:spPr bwMode="auto">
          <a:xfrm rot="-5505806">
            <a:off x="898432" y="1390982"/>
            <a:ext cx="586194" cy="7322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18" y="10776"/>
                </a:moveTo>
                <a:cubicBezTo>
                  <a:pt x="16205" y="7792"/>
                  <a:pt x="13783" y="5381"/>
                  <a:pt x="10800" y="5381"/>
                </a:cubicBezTo>
                <a:cubicBezTo>
                  <a:pt x="9208" y="5380"/>
                  <a:pt x="7697" y="6080"/>
                  <a:pt x="6667" y="7294"/>
                </a:cubicBezTo>
                <a:lnTo>
                  <a:pt x="2564" y="3812"/>
                </a:lnTo>
                <a:cubicBezTo>
                  <a:pt x="4616" y="1394"/>
                  <a:pt x="7628" y="-1"/>
                  <a:pt x="10800" y="0"/>
                </a:cubicBezTo>
                <a:cubicBezTo>
                  <a:pt x="16746" y="0"/>
                  <a:pt x="21573" y="4806"/>
                  <a:pt x="21599" y="10752"/>
                </a:cubicBezTo>
                <a:lnTo>
                  <a:pt x="24299" y="10740"/>
                </a:lnTo>
                <a:lnTo>
                  <a:pt x="18932" y="16155"/>
                </a:lnTo>
                <a:lnTo>
                  <a:pt x="13518" y="10787"/>
                </a:lnTo>
                <a:lnTo>
                  <a:pt x="16218" y="10776"/>
                </a:lnTo>
                <a:close/>
              </a:path>
            </a:pathLst>
          </a:custGeom>
          <a:gradFill rotWithShape="0">
            <a:gsLst>
              <a:gs pos="0">
                <a:srgbClr val="FF9933"/>
              </a:gs>
              <a:gs pos="100000">
                <a:srgbClr val="764718">
                  <a:alpha val="0"/>
                </a:srgbClr>
              </a:gs>
            </a:gsLst>
            <a:lin ang="5400000" scaled="1"/>
          </a:gradFill>
          <a:ln w="9525">
            <a:noFill/>
            <a:miter lim="800000"/>
          </a:ln>
        </p:spPr>
        <p:txBody>
          <a:bodyPr wrap="none" lIns="108868" tIns="54434" rIns="108868" bIns="54434" anchor="ctr"/>
          <a:lstStyle/>
          <a:p>
            <a:endParaRPr lang="zh-CN" altLang="en-US"/>
          </a:p>
        </p:txBody>
      </p:sp>
      <p:sp>
        <p:nvSpPr>
          <p:cNvPr id="26651" name="矩形 61"/>
          <p:cNvSpPr>
            <a:spLocks noChangeArrowheads="1"/>
          </p:cNvSpPr>
          <p:nvPr/>
        </p:nvSpPr>
        <p:spPr bwMode="auto">
          <a:xfrm>
            <a:off x="1219041" y="1532330"/>
            <a:ext cx="8126942" cy="368935"/>
          </a:xfrm>
          <a:prstGeom prst="rect">
            <a:avLst/>
          </a:prstGeom>
          <a:noFill/>
          <a:ln w="9525">
            <a:noFill/>
            <a:miter lim="800000"/>
          </a:ln>
        </p:spPr>
        <p:txBody>
          <a:bodyPr lIns="108868" tIns="54434" rIns="108868" bIns="54434">
            <a:spAutoFit/>
          </a:bodyPr>
          <a:lstStyle/>
          <a:p>
            <a:pPr eaLnBrk="1" hangingPunct="1"/>
            <a:r>
              <a:rPr lang="zh-CN" altLang="en-US" sz="1700" b="1" dirty="0">
                <a:solidFill>
                  <a:schemeClr val="accent1"/>
                </a:solidFill>
                <a:uFillTx/>
                <a:latin typeface="黑体" panose="02010609060101010101" pitchFamily="49" charset="-122"/>
                <a:ea typeface="黑体" panose="02010609060101010101" pitchFamily="49" charset="-122"/>
              </a:rPr>
              <a:t>三、灯具光电综合性能测试    </a:t>
            </a:r>
            <a:r>
              <a:rPr lang="en-US" altLang="zh-CN" sz="1700" b="1" dirty="0">
                <a:solidFill>
                  <a:schemeClr val="accent1"/>
                </a:solidFill>
                <a:uFillTx/>
                <a:ea typeface="黑体" panose="02010609060101010101" pitchFamily="49" charset="-122"/>
              </a:rPr>
              <a:t>Photoelectric comprehensive test</a:t>
            </a:r>
          </a:p>
        </p:txBody>
      </p:sp>
      <p:grpSp>
        <p:nvGrpSpPr>
          <p:cNvPr id="2" name="Group 33"/>
          <p:cNvGrpSpPr/>
          <p:nvPr/>
        </p:nvGrpSpPr>
        <p:grpSpPr bwMode="auto">
          <a:xfrm>
            <a:off x="1015868" y="1909097"/>
            <a:ext cx="8050752" cy="36538"/>
            <a:chOff x="0" y="0"/>
            <a:chExt cx="6039032" cy="36000"/>
          </a:xfrm>
        </p:grpSpPr>
        <p:sp>
          <p:nvSpPr>
            <p:cNvPr id="26665" name="AutoShape 3"/>
            <p:cNvSpPr>
              <a:spLocks noChangeArrowheads="1"/>
            </p:cNvSpPr>
            <p:nvPr/>
          </p:nvSpPr>
          <p:spPr bwMode="auto">
            <a:xfrm flipH="1" flipV="1">
              <a:off x="1359032" y="0"/>
              <a:ext cx="4680000" cy="36000"/>
            </a:xfrm>
            <a:prstGeom prst="parallelogram">
              <a:avLst>
                <a:gd name="adj" fmla="val 158889"/>
              </a:avLst>
            </a:prstGeom>
            <a:solidFill>
              <a:srgbClr val="DFDFDF">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sp>
          <p:nvSpPr>
            <p:cNvPr id="26666" name="AutoShape 12"/>
            <p:cNvSpPr>
              <a:spLocks noChangeArrowheads="1"/>
            </p:cNvSpPr>
            <p:nvPr/>
          </p:nvSpPr>
          <p:spPr bwMode="auto">
            <a:xfrm flipH="1" flipV="1">
              <a:off x="0" y="0"/>
              <a:ext cx="1548000" cy="36000"/>
            </a:xfrm>
            <a:prstGeom prst="parallelogram">
              <a:avLst>
                <a:gd name="adj" fmla="val 168815"/>
              </a:avLst>
            </a:prstGeom>
            <a:solidFill>
              <a:srgbClr val="92D050">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grpSp>
      <p:sp>
        <p:nvSpPr>
          <p:cNvPr id="26653" name="AutoShape 26"/>
          <p:cNvSpPr>
            <a:spLocks noChangeArrowheads="1"/>
          </p:cNvSpPr>
          <p:nvPr/>
        </p:nvSpPr>
        <p:spPr bwMode="auto">
          <a:xfrm rot="-5505806">
            <a:off x="593671" y="4067777"/>
            <a:ext cx="586195" cy="7322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18" y="10776"/>
                </a:moveTo>
                <a:cubicBezTo>
                  <a:pt x="16205" y="7792"/>
                  <a:pt x="13783" y="5381"/>
                  <a:pt x="10800" y="5381"/>
                </a:cubicBezTo>
                <a:cubicBezTo>
                  <a:pt x="9208" y="5380"/>
                  <a:pt x="7697" y="6080"/>
                  <a:pt x="6667" y="7294"/>
                </a:cubicBezTo>
                <a:lnTo>
                  <a:pt x="2564" y="3812"/>
                </a:lnTo>
                <a:cubicBezTo>
                  <a:pt x="4616" y="1394"/>
                  <a:pt x="7628" y="-1"/>
                  <a:pt x="10800" y="0"/>
                </a:cubicBezTo>
                <a:cubicBezTo>
                  <a:pt x="16746" y="0"/>
                  <a:pt x="21573" y="4806"/>
                  <a:pt x="21599" y="10752"/>
                </a:cubicBezTo>
                <a:lnTo>
                  <a:pt x="24299" y="10740"/>
                </a:lnTo>
                <a:lnTo>
                  <a:pt x="18932" y="16155"/>
                </a:lnTo>
                <a:lnTo>
                  <a:pt x="13518" y="10787"/>
                </a:lnTo>
                <a:lnTo>
                  <a:pt x="16218" y="10776"/>
                </a:lnTo>
                <a:close/>
              </a:path>
            </a:pathLst>
          </a:custGeom>
          <a:gradFill rotWithShape="0">
            <a:gsLst>
              <a:gs pos="0">
                <a:srgbClr val="FF9933"/>
              </a:gs>
              <a:gs pos="100000">
                <a:srgbClr val="764718">
                  <a:alpha val="0"/>
                </a:srgbClr>
              </a:gs>
            </a:gsLst>
            <a:lin ang="5400000" scaled="1"/>
          </a:gradFill>
          <a:ln w="9525">
            <a:noFill/>
            <a:miter lim="800000"/>
          </a:ln>
        </p:spPr>
        <p:txBody>
          <a:bodyPr wrap="none" lIns="108868" tIns="54434" rIns="108868" bIns="54434" anchor="ctr"/>
          <a:lstStyle/>
          <a:p>
            <a:endParaRPr lang="zh-CN" altLang="en-US"/>
          </a:p>
        </p:txBody>
      </p:sp>
      <p:sp>
        <p:nvSpPr>
          <p:cNvPr id="26654" name="矩形 61"/>
          <p:cNvSpPr>
            <a:spLocks noChangeArrowheads="1"/>
          </p:cNvSpPr>
          <p:nvPr/>
        </p:nvSpPr>
        <p:spPr bwMode="auto">
          <a:xfrm>
            <a:off x="1117454" y="3991487"/>
            <a:ext cx="5180926" cy="633151"/>
          </a:xfrm>
          <a:prstGeom prst="rect">
            <a:avLst/>
          </a:prstGeom>
          <a:noFill/>
          <a:ln w="9525">
            <a:noFill/>
            <a:miter lim="800000"/>
          </a:ln>
        </p:spPr>
        <p:txBody>
          <a:bodyPr lIns="108868" tIns="54434" rIns="108868" bIns="54434">
            <a:spAutoFit/>
          </a:bodyPr>
          <a:lstStyle/>
          <a:p>
            <a:pPr eaLnBrk="1" hangingPunct="1"/>
            <a:r>
              <a:rPr lang="zh-CN" altLang="en-US" sz="1700" b="1" dirty="0">
                <a:solidFill>
                  <a:schemeClr val="accent1"/>
                </a:solidFill>
                <a:latin typeface="黑体" panose="02010609060101010101" pitchFamily="49" charset="-122"/>
                <a:ea typeface="黑体" panose="02010609060101010101" pitchFamily="49" charset="-122"/>
              </a:rPr>
              <a:t>四、来料物理性能测试</a:t>
            </a:r>
            <a:endParaRPr lang="en-US" altLang="zh-CN" sz="1700" b="1" dirty="0">
              <a:solidFill>
                <a:schemeClr val="accent1"/>
              </a:solidFill>
              <a:latin typeface="黑体" panose="02010609060101010101" pitchFamily="49" charset="-122"/>
              <a:ea typeface="黑体" panose="02010609060101010101" pitchFamily="49" charset="-122"/>
            </a:endParaRPr>
          </a:p>
          <a:p>
            <a:pPr eaLnBrk="1" hangingPunct="1"/>
            <a:r>
              <a:rPr lang="en-US" altLang="zh-CN" sz="1700" b="1" dirty="0">
                <a:solidFill>
                  <a:schemeClr val="accent1"/>
                </a:solidFill>
                <a:ea typeface="黑体" panose="02010609060101010101" pitchFamily="49" charset="-122"/>
              </a:rPr>
              <a:t>Incoming</a:t>
            </a:r>
            <a:r>
              <a:rPr lang="en-US" altLang="zh-CN" sz="1700" b="1" dirty="0">
                <a:solidFill>
                  <a:schemeClr val="accent1"/>
                </a:solidFill>
                <a:ea typeface="宋体" panose="02010600030101010101" pitchFamily="2" charset="-122"/>
              </a:rPr>
              <a:t> </a:t>
            </a:r>
            <a:r>
              <a:rPr lang="en-US" altLang="zh-CN" sz="1700" b="1" dirty="0">
                <a:solidFill>
                  <a:schemeClr val="accent1"/>
                </a:solidFill>
                <a:ea typeface="黑体" panose="02010609060101010101" pitchFamily="49" charset="-122"/>
              </a:rPr>
              <a:t>Materials’ physical properties test</a:t>
            </a:r>
            <a:r>
              <a:rPr lang="zh-CN" altLang="en-US" sz="1700" b="1" dirty="0">
                <a:solidFill>
                  <a:schemeClr val="accent1"/>
                </a:solidFill>
                <a:ea typeface="黑体" panose="02010609060101010101" pitchFamily="49" charset="-122"/>
              </a:rPr>
              <a:t> </a:t>
            </a:r>
          </a:p>
        </p:txBody>
      </p:sp>
      <p:grpSp>
        <p:nvGrpSpPr>
          <p:cNvPr id="3" name="Group 38"/>
          <p:cNvGrpSpPr/>
          <p:nvPr/>
        </p:nvGrpSpPr>
        <p:grpSpPr bwMode="auto">
          <a:xfrm>
            <a:off x="711108" y="4585893"/>
            <a:ext cx="5170344" cy="34949"/>
            <a:chOff x="0" y="0"/>
            <a:chExt cx="3879032" cy="36000"/>
          </a:xfrm>
        </p:grpSpPr>
        <p:sp>
          <p:nvSpPr>
            <p:cNvPr id="26663" name="AutoShape 3"/>
            <p:cNvSpPr>
              <a:spLocks noChangeArrowheads="1"/>
            </p:cNvSpPr>
            <p:nvPr/>
          </p:nvSpPr>
          <p:spPr bwMode="auto">
            <a:xfrm flipH="1" flipV="1">
              <a:off x="1359032" y="0"/>
              <a:ext cx="2520000" cy="36000"/>
            </a:xfrm>
            <a:prstGeom prst="parallelogram">
              <a:avLst>
                <a:gd name="adj" fmla="val 158796"/>
              </a:avLst>
            </a:prstGeom>
            <a:solidFill>
              <a:srgbClr val="DFDFDF">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sp>
          <p:nvSpPr>
            <p:cNvPr id="26664" name="AutoShape 12"/>
            <p:cNvSpPr>
              <a:spLocks noChangeArrowheads="1"/>
            </p:cNvSpPr>
            <p:nvPr/>
          </p:nvSpPr>
          <p:spPr bwMode="auto">
            <a:xfrm flipH="1" flipV="1">
              <a:off x="0" y="0"/>
              <a:ext cx="1548000" cy="36000"/>
            </a:xfrm>
            <a:prstGeom prst="parallelogram">
              <a:avLst>
                <a:gd name="adj" fmla="val 168815"/>
              </a:avLst>
            </a:prstGeom>
            <a:solidFill>
              <a:srgbClr val="92D050">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grpSp>
      <p:sp>
        <p:nvSpPr>
          <p:cNvPr id="26656" name="AutoShape 26"/>
          <p:cNvSpPr>
            <a:spLocks noChangeArrowheads="1"/>
          </p:cNvSpPr>
          <p:nvPr/>
        </p:nvSpPr>
        <p:spPr bwMode="auto">
          <a:xfrm rot="-5505806">
            <a:off x="6642317" y="4067777"/>
            <a:ext cx="586195" cy="7322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18" y="10776"/>
                </a:moveTo>
                <a:cubicBezTo>
                  <a:pt x="16205" y="7792"/>
                  <a:pt x="13783" y="5381"/>
                  <a:pt x="10800" y="5381"/>
                </a:cubicBezTo>
                <a:cubicBezTo>
                  <a:pt x="9208" y="5380"/>
                  <a:pt x="7697" y="6080"/>
                  <a:pt x="6667" y="7294"/>
                </a:cubicBezTo>
                <a:lnTo>
                  <a:pt x="2564" y="3812"/>
                </a:lnTo>
                <a:cubicBezTo>
                  <a:pt x="4616" y="1394"/>
                  <a:pt x="7628" y="-1"/>
                  <a:pt x="10800" y="0"/>
                </a:cubicBezTo>
                <a:cubicBezTo>
                  <a:pt x="16746" y="0"/>
                  <a:pt x="21573" y="4806"/>
                  <a:pt x="21599" y="10752"/>
                </a:cubicBezTo>
                <a:lnTo>
                  <a:pt x="24299" y="10740"/>
                </a:lnTo>
                <a:lnTo>
                  <a:pt x="18932" y="16155"/>
                </a:lnTo>
                <a:lnTo>
                  <a:pt x="13518" y="10787"/>
                </a:lnTo>
                <a:lnTo>
                  <a:pt x="16218" y="10776"/>
                </a:lnTo>
                <a:close/>
              </a:path>
            </a:pathLst>
          </a:custGeom>
          <a:gradFill rotWithShape="0">
            <a:gsLst>
              <a:gs pos="0">
                <a:srgbClr val="FF9933"/>
              </a:gs>
              <a:gs pos="100000">
                <a:srgbClr val="764718">
                  <a:alpha val="0"/>
                </a:srgbClr>
              </a:gs>
            </a:gsLst>
            <a:lin ang="5400000" scaled="1"/>
          </a:gradFill>
          <a:ln w="9525">
            <a:noFill/>
            <a:miter lim="800000"/>
          </a:ln>
        </p:spPr>
        <p:txBody>
          <a:bodyPr wrap="none" lIns="108868" tIns="54434" rIns="108868" bIns="54434" anchor="ctr"/>
          <a:lstStyle/>
          <a:p>
            <a:endParaRPr lang="zh-CN" altLang="en-US"/>
          </a:p>
        </p:txBody>
      </p:sp>
      <p:grpSp>
        <p:nvGrpSpPr>
          <p:cNvPr id="4" name="Group 42"/>
          <p:cNvGrpSpPr/>
          <p:nvPr/>
        </p:nvGrpSpPr>
        <p:grpSpPr bwMode="auto">
          <a:xfrm>
            <a:off x="6759754" y="4657648"/>
            <a:ext cx="4211618" cy="34949"/>
            <a:chOff x="0" y="0"/>
            <a:chExt cx="3159032" cy="36000"/>
          </a:xfrm>
        </p:grpSpPr>
        <p:sp>
          <p:nvSpPr>
            <p:cNvPr id="26661" name="AutoShape 3"/>
            <p:cNvSpPr>
              <a:spLocks noChangeArrowheads="1"/>
            </p:cNvSpPr>
            <p:nvPr/>
          </p:nvSpPr>
          <p:spPr bwMode="auto">
            <a:xfrm flipH="1" flipV="1">
              <a:off x="1359032" y="0"/>
              <a:ext cx="1800000" cy="36000"/>
            </a:xfrm>
            <a:prstGeom prst="parallelogram">
              <a:avLst>
                <a:gd name="adj" fmla="val 159028"/>
              </a:avLst>
            </a:prstGeom>
            <a:solidFill>
              <a:srgbClr val="DFDFDF">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sp>
          <p:nvSpPr>
            <p:cNvPr id="26662" name="AutoShape 12"/>
            <p:cNvSpPr>
              <a:spLocks noChangeArrowheads="1"/>
            </p:cNvSpPr>
            <p:nvPr/>
          </p:nvSpPr>
          <p:spPr bwMode="auto">
            <a:xfrm flipH="1" flipV="1">
              <a:off x="0" y="0"/>
              <a:ext cx="1440000" cy="36000"/>
            </a:xfrm>
            <a:prstGeom prst="parallelogram">
              <a:avLst>
                <a:gd name="adj" fmla="val 168704"/>
              </a:avLst>
            </a:prstGeom>
            <a:solidFill>
              <a:srgbClr val="92D050">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grpSp>
      <p:pic>
        <p:nvPicPr>
          <p:cNvPr id="26659" name="图片 1"/>
          <p:cNvPicPr>
            <a:picLocks noChangeAspect="1"/>
          </p:cNvPicPr>
          <p:nvPr/>
        </p:nvPicPr>
        <p:blipFill>
          <a:blip r:embed="rId11" cstate="print"/>
          <a:srcRect/>
          <a:stretch>
            <a:fillRect/>
          </a:stretch>
        </p:blipFill>
        <p:spPr bwMode="auto">
          <a:xfrm>
            <a:off x="9456035" y="2712662"/>
            <a:ext cx="2107926" cy="1188275"/>
          </a:xfrm>
          <a:prstGeom prst="rect">
            <a:avLst/>
          </a:prstGeom>
          <a:noFill/>
          <a:ln w="9525">
            <a:noFill/>
            <a:miter lim="800000"/>
            <a:headEnd/>
            <a:tailEnd/>
          </a:ln>
        </p:spPr>
      </p:pic>
      <p:sp>
        <p:nvSpPr>
          <p:cNvPr id="41" name="Rectangle 3"/>
          <p:cNvSpPr/>
          <p:nvPr/>
        </p:nvSpPr>
        <p:spPr bwMode="auto">
          <a:xfrm>
            <a:off x="2786380" y="509270"/>
            <a:ext cx="7413282" cy="724535"/>
          </a:xfrm>
          <a:prstGeom prst="rect">
            <a:avLst/>
          </a:prstGeom>
          <a:noFill/>
          <a:ln w="12700">
            <a:noFill/>
            <a:miter lim="800000"/>
          </a:ln>
        </p:spPr>
        <p:txBody>
          <a:bodyPr lIns="0" tIns="0" rIns="0" bIns="0" anchor="ctr"/>
          <a:lstStyle/>
          <a:p>
            <a:pPr>
              <a:spcBef>
                <a:spcPts val="835"/>
              </a:spcBef>
              <a:buSzPct val="100000"/>
            </a:pPr>
            <a:r>
              <a:rPr lang="zh-CN" altLang="en-US" sz="4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“亮明海事”</a:t>
            </a:r>
            <a:r>
              <a:rPr lang="zh-CN" altLang="en-US" sz="4800" baseline="-23000" dirty="0">
                <a:solidFill>
                  <a:schemeClr val="accent1"/>
                </a:solidFill>
                <a:uFillTx/>
                <a:latin typeface="微软雅黑" panose="020B0503020204020204" pitchFamily="34" charset="-122"/>
                <a:ea typeface="微软雅黑" panose="020B0503020204020204" pitchFamily="34" charset="-122"/>
              </a:rPr>
              <a:t>检测设备及</a:t>
            </a:r>
            <a:r>
              <a:rPr lang="zh-CN" altLang="en-US" sz="4800" baseline="-23000" dirty="0">
                <a:solidFill>
                  <a:schemeClr val="accent1"/>
                </a:solidFill>
                <a:latin typeface="微软雅黑" panose="020B0503020204020204" pitchFamily="34" charset="-122"/>
                <a:ea typeface="微软雅黑" panose="020B0503020204020204" pitchFamily="34" charset="-122"/>
              </a:rPr>
              <a:t>检测试验</a:t>
            </a:r>
            <a:endParaRPr lang="zh-CN" altLang="en-US" sz="4800" baseline="-23000" dirty="0">
              <a:solidFill>
                <a:schemeClr val="accent1"/>
              </a:solidFill>
              <a:uFillTx/>
              <a:latin typeface="微软雅黑" panose="020B0503020204020204" pitchFamily="34" charset="-122"/>
              <a:ea typeface="微软雅黑" panose="020B0503020204020204" pitchFamily="34" charset="-122"/>
            </a:endParaRPr>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10</a:t>
            </a:fld>
            <a:endParaRPr lang="en-US" altLang="zh-TW"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3318" y="4546277"/>
            <a:ext cx="3483805" cy="196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9304" y="1603374"/>
            <a:ext cx="3336065" cy="187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28"/>
          <p:cNvSpPr txBox="1">
            <a:spLocks noChangeArrowheads="1"/>
          </p:cNvSpPr>
          <p:nvPr/>
        </p:nvSpPr>
        <p:spPr bwMode="auto">
          <a:xfrm>
            <a:off x="1486694" y="831966"/>
            <a:ext cx="7854050" cy="36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Heiti SC Light" charset="0"/>
                <a:cs typeface="Heiti SC Light" charset="0"/>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Heiti SC Light" charset="0"/>
                <a:cs typeface="Heiti SC Light" charset="0"/>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Heiti SC Light" charset="0"/>
                <a:cs typeface="Heiti SC Light" charset="0"/>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9pPr>
          </a:lstStyle>
          <a:p>
            <a:pPr eaLnBrk="1" hangingPunct="1">
              <a:lnSpc>
                <a:spcPct val="125000"/>
              </a:lnSpc>
              <a:spcBef>
                <a:spcPct val="50000"/>
              </a:spcBef>
              <a:buSzTx/>
              <a:buFontTx/>
              <a:buNone/>
            </a:pPr>
            <a:r>
              <a:rPr lang="zh-CN" altLang="en-US" sz="1400" dirty="0">
                <a:latin typeface="黑体" panose="02010609060101010101" pitchFamily="49" charset="-122"/>
                <a:ea typeface="黑体" panose="02010609060101010101" pitchFamily="49" charset="-122"/>
              </a:rPr>
              <a:t>引进</a:t>
            </a:r>
            <a:r>
              <a:rPr lang="en-US" altLang="zh-CN" sz="1400" dirty="0">
                <a:latin typeface="黑体" panose="02010609060101010101" pitchFamily="49" charset="-122"/>
                <a:ea typeface="黑体" panose="02010609060101010101" pitchFamily="49" charset="-122"/>
              </a:rPr>
              <a:t>8S”</a:t>
            </a:r>
            <a:r>
              <a:rPr lang="zh-CN" altLang="en-US" sz="1400" dirty="0">
                <a:latin typeface="黑体" panose="02010609060101010101" pitchFamily="49" charset="-122"/>
                <a:ea typeface="黑体" panose="02010609060101010101" pitchFamily="49" charset="-122"/>
              </a:rPr>
              <a:t>管理 推进标准化车间建设，生厂工艺、流程程序化，让生产更加高效</a:t>
            </a:r>
            <a:r>
              <a:rPr lang="zh-CN" altLang="en-US" sz="1400" dirty="0">
                <a:solidFill>
                  <a:schemeClr val="tx2"/>
                </a:solidFill>
                <a:latin typeface="黑体" panose="02010609060101010101" pitchFamily="49" charset="-122"/>
                <a:ea typeface="黑体" panose="02010609060101010101" pitchFamily="49" charset="-122"/>
              </a:rPr>
              <a:t>。</a:t>
            </a:r>
          </a:p>
        </p:txBody>
      </p:sp>
      <p:sp>
        <p:nvSpPr>
          <p:cNvPr id="30729" name="矩形 8"/>
          <p:cNvSpPr>
            <a:spLocks noChangeArrowheads="1"/>
          </p:cNvSpPr>
          <p:nvPr/>
        </p:nvSpPr>
        <p:spPr bwMode="auto">
          <a:xfrm>
            <a:off x="6671310" y="3647440"/>
            <a:ext cx="6422390" cy="6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Heiti SC Light" charset="0"/>
                <a:cs typeface="Heiti SC Light" charset="0"/>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Heiti SC Light" charset="0"/>
                <a:cs typeface="Heiti SC Light" charset="0"/>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Heiti SC Light" charset="0"/>
                <a:cs typeface="Heiti SC Light" charset="0"/>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9pPr>
          </a:lstStyle>
          <a:p>
            <a:pPr eaLnBrk="1" hangingPunct="1">
              <a:spcBef>
                <a:spcPct val="0"/>
              </a:spcBef>
              <a:buSzTx/>
              <a:buFontTx/>
              <a:buNone/>
            </a:pPr>
            <a:r>
              <a:rPr lang="zh-CN" altLang="en-US" sz="2400" dirty="0">
                <a:solidFill>
                  <a:srgbClr val="FF0000"/>
                </a:solidFill>
                <a:latin typeface="微软雅黑" panose="020B0503020204020204" pitchFamily="34" charset="-122"/>
                <a:ea typeface="微软雅黑" panose="020B0503020204020204" pitchFamily="34" charset="-122"/>
              </a:rPr>
              <a:t>年产</a:t>
            </a:r>
            <a:r>
              <a:rPr lang="en-US" altLang="zh-CN" sz="2400" i="1" dirty="0">
                <a:solidFill>
                  <a:srgbClr val="FF0000"/>
                </a:solidFill>
                <a:latin typeface="Impact" panose="020B0806030902050204" pitchFamily="34" charset="0"/>
                <a:ea typeface="微软雅黑" panose="020B0503020204020204" pitchFamily="34" charset="-122"/>
              </a:rPr>
              <a:t>10</a:t>
            </a:r>
            <a:r>
              <a:rPr lang="zh-CN" altLang="en-US" sz="2400" i="1" dirty="0">
                <a:solidFill>
                  <a:srgbClr val="FF0000"/>
                </a:solidFill>
                <a:latin typeface="Impact" panose="020B0806030902050204" pitchFamily="34" charset="0"/>
                <a:ea typeface="微软雅黑" panose="020B0503020204020204" pitchFamily="34" charset="-122"/>
              </a:rPr>
              <a:t>万</a:t>
            </a:r>
            <a:r>
              <a:rPr lang="zh-CN" altLang="en-US" sz="2400" dirty="0">
                <a:solidFill>
                  <a:srgbClr val="FF0000"/>
                </a:solidFill>
                <a:latin typeface="微软雅黑" panose="020B0503020204020204" pitchFamily="34" charset="-122"/>
                <a:ea typeface="微软雅黑" panose="020B0503020204020204" pitchFamily="34" charset="-122"/>
              </a:rPr>
              <a:t>盏</a:t>
            </a:r>
            <a:r>
              <a:rPr lang="en-US" altLang="zh-CN" sz="2400" dirty="0">
                <a:solidFill>
                  <a:srgbClr val="FF0000"/>
                </a:solidFill>
                <a:latin typeface="微软雅黑" panose="020B0503020204020204" pitchFamily="34" charset="-122"/>
                <a:ea typeface="微软雅黑" panose="020B0503020204020204" pitchFamily="34" charset="-122"/>
              </a:rPr>
              <a:t>LED</a:t>
            </a:r>
            <a:r>
              <a:rPr lang="zh-CN" altLang="en-US" sz="2400" dirty="0">
                <a:solidFill>
                  <a:srgbClr val="FF0000"/>
                </a:solidFill>
                <a:latin typeface="微软雅黑" panose="020B0503020204020204" pitchFamily="34" charset="-122"/>
                <a:ea typeface="微软雅黑" panose="020B0503020204020204" pitchFamily="34" charset="-122"/>
              </a:rPr>
              <a:t>船舶灯具生产基地</a:t>
            </a:r>
          </a:p>
          <a:p>
            <a:pPr eaLnBrk="1" hangingPunct="1">
              <a:spcBef>
                <a:spcPct val="0"/>
              </a:spcBef>
              <a:buSzTx/>
              <a:buFontTx/>
              <a:buNone/>
            </a:pPr>
            <a:r>
              <a:rPr lang="zh-CN" altLang="en-US" sz="1400" dirty="0">
                <a:solidFill>
                  <a:srgbClr val="FF0000"/>
                </a:solidFill>
                <a:ea typeface="宋体" panose="02010600030101010101" pitchFamily="2" charset="-122"/>
              </a:rPr>
              <a:t>Annual production base for 100000 LED ship lighting fixtures</a:t>
            </a:r>
          </a:p>
        </p:txBody>
      </p:sp>
      <p:pic>
        <p:nvPicPr>
          <p:cNvPr id="54278"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582" y="1562509"/>
            <a:ext cx="2880320" cy="493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3"/>
          <p:cNvSpPr/>
          <p:nvPr/>
        </p:nvSpPr>
        <p:spPr bwMode="auto">
          <a:xfrm>
            <a:off x="3933119" y="101670"/>
            <a:ext cx="5620475" cy="72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700"/>
              </a:spcBef>
              <a:buSzPct val="100000"/>
              <a:buFont typeface="Arial" panose="020B0604020202020204" pitchFamily="34" charset="0"/>
              <a:buChar char="•"/>
              <a:defRPr sz="3200">
                <a:solidFill>
                  <a:schemeClr val="tx1"/>
                </a:solidFill>
                <a:latin typeface="Arial" panose="020B0604020202020204" pitchFamily="34" charset="0"/>
                <a:ea typeface="Heiti SC Light" charset="0"/>
                <a:cs typeface="Heiti SC Light" charset="0"/>
                <a:sym typeface="Arial" panose="020B0604020202020204" pitchFamily="34" charset="0"/>
              </a:defRPr>
            </a:lvl1pPr>
            <a:lvl2pPr marL="742950"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Heiti SC Light" charset="0"/>
                <a:cs typeface="Heiti SC Light" charset="0"/>
                <a:sym typeface="Arial" panose="020B0604020202020204" pitchFamily="34" charset="0"/>
              </a:defRPr>
            </a:lvl2pPr>
            <a:lvl3pPr marL="1143000"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Heiti SC Light" charset="0"/>
                <a:cs typeface="Heiti SC Light" charset="0"/>
                <a:sym typeface="Arial" panose="020B0604020202020204" pitchFamily="34" charset="0"/>
              </a:defRPr>
            </a:lvl3pPr>
            <a:lvl4pPr marL="16002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4pPr>
            <a:lvl5pPr marL="2057400"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5pPr>
            <a:lvl6pPr marL="25146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6pPr>
            <a:lvl7pPr marL="29718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7pPr>
            <a:lvl8pPr marL="34290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8pPr>
            <a:lvl9pPr marL="3886200"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Heiti SC Light" charset="0"/>
                <a:cs typeface="Heiti SC Light" charset="0"/>
                <a:sym typeface="Arial" panose="020B0604020202020204" pitchFamily="34" charset="0"/>
              </a:defRPr>
            </a:lvl9pPr>
          </a:lstStyle>
          <a:p>
            <a:pPr eaLnBrk="1" hangingPunct="1">
              <a:buFont typeface="Arial" panose="020B0604020202020204" pitchFamily="34" charset="0"/>
              <a:buNone/>
            </a:pPr>
            <a:r>
              <a:rPr lang="zh-CN" altLang="en-US" sz="3600" baseline="-23000">
                <a:latin typeface="微软雅黑" panose="020B0503020204020204" pitchFamily="34" charset="-122"/>
                <a:ea typeface="微软雅黑" panose="020B0503020204020204" pitchFamily="34" charset="-122"/>
                <a:sym typeface="Hiragino Sans GB W6" charset="0"/>
              </a:rPr>
              <a:t>“亮明海事”产能及品质管理</a:t>
            </a:r>
            <a:endParaRPr lang="zh-CN" altLang="en-US" sz="3600" baseline="-23000">
              <a:latin typeface="微软雅黑" panose="020B0503020204020204" pitchFamily="34" charset="-122"/>
              <a:ea typeface="微软雅黑" panose="020B0503020204020204" pitchFamily="34" charset="-122"/>
            </a:endParaRPr>
          </a:p>
        </p:txBody>
      </p:sp>
      <p:pic>
        <p:nvPicPr>
          <p:cNvPr id="54281"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8942" y="1562509"/>
            <a:ext cx="2808312" cy="49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2134870" y="622935"/>
            <a:ext cx="8121650" cy="275590"/>
          </a:xfrm>
          <a:prstGeom prst="rect">
            <a:avLst/>
          </a:prstGeom>
          <a:noFill/>
        </p:spPr>
        <p:txBody>
          <a:bodyPr wrap="square" anchor="t" anchorCtr="0">
            <a:spAutoFit/>
          </a:bodyPr>
          <a:lstStyle/>
          <a:p>
            <a:pPr algn="ctr"/>
            <a:r>
              <a:rPr lang="zh-CN" altLang="en-US" sz="1200" noProof="1">
                <a:solidFill>
                  <a:schemeClr val="tx1"/>
                </a:solidFill>
                <a:effectLst/>
                <a:latin typeface="微软雅黑" panose="020B0503020204020204" pitchFamily="34" charset="-122"/>
                <a:ea typeface="微软雅黑" panose="020B0503020204020204" pitchFamily="34" charset="-122"/>
              </a:rPr>
              <a:t>Production capacity and quality management of "</a:t>
            </a:r>
            <a:r>
              <a:rPr lang="en-US" altLang="zh-CN" sz="1200" noProof="1">
                <a:solidFill>
                  <a:schemeClr val="tx1"/>
                </a:solidFill>
                <a:effectLst/>
                <a:latin typeface="微软雅黑" panose="020B0503020204020204" pitchFamily="34" charset="-122"/>
                <a:ea typeface="微软雅黑" panose="020B0503020204020204" pitchFamily="34" charset="-122"/>
              </a:rPr>
              <a:t>Lux Marine</a:t>
            </a:r>
            <a:r>
              <a:rPr lang="zh-CN" altLang="en-US" sz="1200" noProof="1">
                <a:solidFill>
                  <a:schemeClr val="tx1"/>
                </a:solidFill>
                <a:effectLst/>
                <a:latin typeface="微软雅黑" panose="020B0503020204020204" pitchFamily="34" charset="-122"/>
                <a:ea typeface="微软雅黑" panose="020B0503020204020204" pitchFamily="34" charset="-122"/>
              </a:rPr>
              <a:t>"</a:t>
            </a:r>
          </a:p>
        </p:txBody>
      </p:sp>
      <p:sp>
        <p:nvSpPr>
          <p:cNvPr id="5" name="文本框 4"/>
          <p:cNvSpPr txBox="1"/>
          <p:nvPr/>
        </p:nvSpPr>
        <p:spPr>
          <a:xfrm>
            <a:off x="1486535" y="1122680"/>
            <a:ext cx="6096000" cy="398780"/>
          </a:xfrm>
          <a:prstGeom prst="rect">
            <a:avLst/>
          </a:prstGeom>
          <a:noFill/>
        </p:spPr>
        <p:txBody>
          <a:bodyPr wrap="square" anchor="t" anchorCtr="0">
            <a:spAutoFit/>
          </a:bodyPr>
          <a:lstStyle/>
          <a:p>
            <a:pPr algn="ctr"/>
            <a:r>
              <a:rPr lang="zh-CN" altLang="en-US" sz="1000" noProof="1">
                <a:solidFill>
                  <a:schemeClr val="tx1"/>
                </a:solidFill>
                <a:effectLst/>
                <a:latin typeface="微软雅黑" panose="020B0503020204020204" pitchFamily="34" charset="-122"/>
                <a:ea typeface="微软雅黑" panose="020B0503020204020204" pitchFamily="34" charset="-122"/>
              </a:rPr>
              <a:t>Introducing 8S management to promote standardized workshop construction, standardizing factory processes and procedures, and making production more efficient.</a:t>
            </a:r>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11</a:t>
            </a:fld>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blinds(horizontal)">
                                      <p:cBhvr>
                                        <p:cTn id="7" dur="5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a:xfrm>
            <a:off x="800100" y="1259205"/>
            <a:ext cx="10559415" cy="5318760"/>
          </a:xfrm>
        </p:spPr>
        <p:txBody>
          <a:bodyPr rIns="157254">
            <a:normAutofit fontScale="90000" lnSpcReduction="10000"/>
          </a:bodyPr>
          <a:lstStyle/>
          <a:p>
            <a:pPr marL="0" indent="0">
              <a:lnSpc>
                <a:spcPct val="150000"/>
              </a:lnSpc>
              <a:buNone/>
              <a:defRPr/>
            </a:pPr>
            <a:r>
              <a:rPr lang="zh-CN" altLang="en-US" sz="33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一、技术路线及系统集成技术优势</a:t>
            </a:r>
            <a:r>
              <a:rPr lang="en-US" altLang="zh-CN" sz="33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3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结构</a:t>
            </a:r>
            <a:r>
              <a:rPr lang="en-US" altLang="zh-CN" sz="33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3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p>
          <a:p>
            <a:pPr marL="0" indent="0">
              <a:lnSpc>
                <a:spcPct val="150000"/>
              </a:lnSpc>
              <a:buNone/>
              <a:defRPr/>
            </a:pPr>
            <a:r>
              <a:rPr lang="en-US" altLang="zh-CN" sz="178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Technical roadmap and system integration technology advantages (structure):</a:t>
            </a:r>
          </a:p>
          <a:p>
            <a:pPr marL="756285" lvl="1">
              <a:lnSpc>
                <a:spcPct val="150000"/>
              </a:lnSpc>
              <a:defRPr/>
            </a:pPr>
            <a:r>
              <a:rPr lang="zh-CN" altLang="en-US"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光引擎技术：蜂窝对流传热技术、模组化设计理念、保证良好散热。</a:t>
            </a:r>
          </a:p>
          <a:p>
            <a:pPr marL="756285" lvl="1">
              <a:lnSpc>
                <a:spcPct val="150000"/>
              </a:lnSpc>
              <a:defRPr/>
            </a:pPr>
            <a:r>
              <a:rPr lang="en-US" altLang="zh-CN" sz="1555"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Light engine technology: honeycomb convective heat transfer technology, modular design concept, ensuring good heat dissipation</a:t>
            </a:r>
          </a:p>
          <a:p>
            <a:pPr marL="756285" lvl="1">
              <a:lnSpc>
                <a:spcPct val="150000"/>
              </a:lnSpc>
              <a:buFont typeface="Wingdings" panose="05000000000000000000" pitchFamily="2" charset="2"/>
              <a:buChar char="l"/>
              <a:defRPr/>
            </a:pPr>
            <a:endParaRPr lang="en-US" altLang="zh-CN" sz="1555"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756285" lvl="1">
              <a:lnSpc>
                <a:spcPct val="150000"/>
              </a:lnSpc>
              <a:buFont typeface="Wingdings" panose="05000000000000000000" pitchFamily="2" charset="2"/>
              <a:buChar char="l"/>
              <a:defRPr/>
            </a:pPr>
            <a:endParaRPr lang="en-US" altLang="zh-CN"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756285" lvl="1">
              <a:lnSpc>
                <a:spcPct val="150000"/>
              </a:lnSpc>
              <a:buFont typeface="Wingdings" panose="05000000000000000000" pitchFamily="2" charset="2"/>
              <a:buChar char="l"/>
              <a:defRPr/>
            </a:pPr>
            <a:endParaRPr lang="en-US" altLang="zh-CN"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756285" lvl="1">
              <a:lnSpc>
                <a:spcPct val="150000"/>
              </a:lnSpc>
              <a:defRPr/>
            </a:pPr>
            <a:r>
              <a:rPr lang="en-US" altLang="zh-CN"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PC</a:t>
            </a:r>
            <a:r>
              <a:rPr lang="zh-CN" altLang="en-US"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光学透镜技术：抗老化耐黄变，透光率高、防止炫光，发光角度按要求设计。</a:t>
            </a:r>
          </a:p>
          <a:p>
            <a:pPr marL="756285" lvl="1">
              <a:lnSpc>
                <a:spcPct val="150000"/>
              </a:lnSpc>
              <a:defRPr/>
            </a:pPr>
            <a:r>
              <a:rPr lang="zh-CN" altLang="en-US" sz="2100" dirty="0">
                <a:solidFill>
                  <a:schemeClr val="accent1"/>
                </a:solidFill>
                <a:ea typeface="宋体" panose="02010600030101010101" pitchFamily="2" charset="-122"/>
                <a:sym typeface="Arial" panose="020B0604020202020204" pitchFamily="34" charset="0"/>
              </a:rPr>
              <a:t>PC optical lens technology: anti-aging, anti yellowing, high light transmittance, anti glare, and luminous angle designed as required.</a:t>
            </a:r>
            <a:br>
              <a:rPr lang="zh-CN" altLang="en-US" sz="2100" dirty="0">
                <a:solidFill>
                  <a:schemeClr val="accent1"/>
                </a:solidFill>
                <a:ea typeface="宋体" panose="02010600030101010101" pitchFamily="2" charset="-122"/>
                <a:sym typeface="Arial" panose="020B0604020202020204" pitchFamily="34" charset="0"/>
              </a:rPr>
            </a:br>
            <a:endParaRPr lang="en-US" altLang="zh-CN"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340360">
              <a:lnSpc>
                <a:spcPct val="150000"/>
              </a:lnSpc>
              <a:buFont typeface="Wingdings" panose="05000000000000000000" pitchFamily="2" charset="2"/>
              <a:buChar char="l"/>
              <a:defRPr/>
            </a:pPr>
            <a:endParaRPr lang="en-US" altLang="zh-CN"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340360">
              <a:lnSpc>
                <a:spcPct val="150000"/>
              </a:lnSpc>
              <a:buFont typeface="Wingdings" panose="05000000000000000000" pitchFamily="2" charset="2"/>
              <a:buChar char="l"/>
              <a:defRPr/>
            </a:pPr>
            <a:endParaRPr lang="en-US" altLang="zh-CN"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00" name="Rectangle 3"/>
          <p:cNvSpPr/>
          <p:nvPr/>
        </p:nvSpPr>
        <p:spPr bwMode="auto">
          <a:xfrm>
            <a:off x="2411730" y="621665"/>
            <a:ext cx="7096760" cy="724535"/>
          </a:xfrm>
          <a:prstGeom prst="rect">
            <a:avLst/>
          </a:prstGeom>
          <a:noFill/>
          <a:ln w="12700">
            <a:noFill/>
            <a:miter lim="800000"/>
          </a:ln>
        </p:spPr>
        <p:txBody>
          <a:bodyPr lIns="0" tIns="0" rIns="0" bIns="0" anchor="ctr"/>
          <a:lstStyle/>
          <a:p>
            <a:pPr algn="ctr" eaLnBrk="1" hangingPunct="1">
              <a:buFont typeface="Arial" panose="020B0604020202020204" pitchFamily="34" charset="0"/>
              <a:buNone/>
            </a:pP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“亮明海事”</a:t>
            </a:r>
            <a:r>
              <a:rPr lang="en-US" altLang="zh-TW" sz="4400" baseline="-23000" dirty="0">
                <a:solidFill>
                  <a:schemeClr val="accent1"/>
                </a:solidFill>
                <a:latin typeface="微软雅黑" panose="020B0503020204020204" pitchFamily="34" charset="-122"/>
                <a:ea typeface="微软雅黑" panose="020B0503020204020204" pitchFamily="34" charset="-122"/>
                <a:sym typeface="Hiragino Sans GB W6" charset="0"/>
              </a:rPr>
              <a:t>LED</a:t>
            </a: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照明技术优势</a:t>
            </a:r>
          </a:p>
          <a:p>
            <a:pPr algn="ctr" eaLnBrk="1" hangingPunct="1">
              <a:buFont typeface="Arial" panose="020B0604020202020204" pitchFamily="34" charset="0"/>
              <a:buNone/>
            </a:pP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Advantages of "</a:t>
            </a: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Lux Marine</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LED Lighting Technology</a:t>
            </a:r>
          </a:p>
        </p:txBody>
      </p:sp>
      <p:pic>
        <p:nvPicPr>
          <p:cNvPr id="15367" name="Picture 6" descr="face"/>
          <p:cNvPicPr>
            <a:picLocks noChangeAspect="1" noChangeArrowheads="1"/>
          </p:cNvPicPr>
          <p:nvPr/>
        </p:nvPicPr>
        <p:blipFill>
          <a:blip r:embed="rId3" cstate="print">
            <a:extLst>
              <a:ext uri="{28A0092B-C50C-407E-A947-70E740481C1C}">
                <a14:useLocalDpi xmlns:a14="http://schemas.microsoft.com/office/drawing/2010/main" val="0"/>
              </a:ext>
            </a:extLst>
          </a:blip>
          <a:srcRect l="39690" t="2155" b="45470"/>
          <a:stretch>
            <a:fillRect/>
          </a:stretch>
        </p:blipFill>
        <p:spPr bwMode="auto">
          <a:xfrm>
            <a:off x="6238730" y="3215186"/>
            <a:ext cx="4173523" cy="1547299"/>
          </a:xfrm>
          <a:prstGeom prst="rect">
            <a:avLst/>
          </a:prstGeom>
          <a:noFill/>
          <a:ln>
            <a:noFill/>
          </a:ln>
          <a:effectLst>
            <a:outerShdw dist="35921" dir="2700000" algn="ctr" rotWithShape="0">
              <a:srgbClr val="808080"/>
            </a:outerShdw>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灯片编号占位符 3"/>
          <p:cNvSpPr>
            <a:spLocks noGrp="1"/>
          </p:cNvSpPr>
          <p:nvPr>
            <p:ph type="sldNum" sz="quarter" idx="10"/>
          </p:nvPr>
        </p:nvSpPr>
        <p:spPr>
          <a:noFill/>
        </p:spPr>
        <p:txBody>
          <a:bodyPr/>
          <a:lstStyle/>
          <a:p>
            <a:fld id="{71A3D228-9B17-4D3C-A94E-11FC3A0EB40C}" type="slidenum">
              <a:rPr lang="en-US" altLang="zh-TW"/>
              <a:t>12</a:t>
            </a:fld>
            <a:endParaRPr lang="en-US" altLang="zh-TW"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
          <p:cNvSpPr>
            <a:spLocks noGrp="1" noChangeArrowheads="1"/>
          </p:cNvSpPr>
          <p:nvPr>
            <p:ph type="body" idx="1"/>
          </p:nvPr>
        </p:nvSpPr>
        <p:spPr>
          <a:xfrm>
            <a:off x="594706" y="1356399"/>
            <a:ext cx="10971372" cy="5318641"/>
          </a:xfrm>
        </p:spPr>
        <p:txBody>
          <a:bodyPr rIns="157254"/>
          <a:lstStyle/>
          <a:p>
            <a:pPr marL="0" indent="0">
              <a:lnSpc>
                <a:spcPct val="150000"/>
              </a:lnSpc>
              <a:buNone/>
              <a:defRPr/>
            </a:pPr>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二、技术路线及系统集成技术优势</a:t>
            </a:r>
            <a:r>
              <a:rPr lang="en-US" altLang="zh-CN"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电路</a:t>
            </a:r>
            <a:r>
              <a:rPr lang="en-US" altLang="zh-CN"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p>
          <a:p>
            <a:pPr marL="0" indent="0">
              <a:lnSpc>
                <a:spcPct val="150000"/>
              </a:lnSpc>
              <a:buNone/>
              <a:defRPr/>
            </a:pPr>
            <a:r>
              <a:rPr lang="en-US" altLang="zh-CN" sz="16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Technical roadmap and advantages of system integration</a:t>
            </a:r>
          </a:p>
          <a:p>
            <a:pPr marL="0" indent="0">
              <a:lnSpc>
                <a:spcPct val="150000"/>
              </a:lnSpc>
              <a:buNone/>
              <a:defRPr/>
            </a:pPr>
            <a:r>
              <a:rPr lang="en-US" altLang="zh-CN" sz="16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technology (circuit):</a:t>
            </a:r>
          </a:p>
          <a:p>
            <a:pPr marL="756285" lvl="1">
              <a:lnSpc>
                <a:spcPct val="150000"/>
              </a:lnSpc>
              <a:defRPr/>
            </a:pPr>
            <a:r>
              <a:rPr lang="zh-CN" altLang="en-US" sz="21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类金刚砂涂层</a:t>
            </a:r>
            <a:r>
              <a:rPr lang="en-US" altLang="zh-CN" sz="21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(DLC)</a:t>
            </a:r>
            <a:r>
              <a:rPr lang="zh-CN" altLang="en-US" sz="21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的热传导技术。</a:t>
            </a:r>
          </a:p>
          <a:p>
            <a:pPr marL="756285" lvl="1">
              <a:lnSpc>
                <a:spcPct val="150000"/>
              </a:lnSpc>
              <a:defRPr/>
            </a:pP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Thermal conduction technology of diamond-like carbon coating (DLC).</a:t>
            </a:r>
            <a:endParaRPr lang="en-US" altLang="zh-CN" sz="17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756285" lvl="1">
              <a:lnSpc>
                <a:spcPct val="150000"/>
              </a:lnSpc>
              <a:defRPr/>
            </a:pPr>
            <a:r>
              <a:rPr lang="zh-CN" altLang="en-US" sz="21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高效散热、抗震动、耐腐蚀电路技术。</a:t>
            </a:r>
          </a:p>
          <a:p>
            <a:pPr marL="756285" lvl="1">
              <a:lnSpc>
                <a:spcPct val="150000"/>
              </a:lnSpc>
              <a:defRPr/>
            </a:pPr>
            <a:r>
              <a:rPr lang="zh-CN" altLang="en-US"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Efficient heat dissipation, anti vibration, and corrosion-resistant circuit technology.</a:t>
            </a:r>
            <a:endParaRPr lang="zh-CN" altLang="en-US" sz="21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340360">
              <a:lnSpc>
                <a:spcPct val="150000"/>
              </a:lnSpc>
              <a:buFont typeface="Wingdings" panose="05000000000000000000" pitchFamily="2" charset="2"/>
              <a:buChar char="l"/>
              <a:defRPr/>
            </a:pPr>
            <a:endParaRPr lang="en-US" altLang="zh-CN" sz="21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48" name="Rectangle 3"/>
          <p:cNvSpPr/>
          <p:nvPr/>
        </p:nvSpPr>
        <p:spPr bwMode="auto">
          <a:xfrm>
            <a:off x="2940685" y="588645"/>
            <a:ext cx="6226810" cy="724535"/>
          </a:xfrm>
          <a:prstGeom prst="rect">
            <a:avLst/>
          </a:prstGeom>
          <a:noFill/>
          <a:ln w="12700">
            <a:noFill/>
            <a:miter lim="800000"/>
          </a:ln>
        </p:spPr>
        <p:txBody>
          <a:bodyPr lIns="0" tIns="0" rIns="0" bIns="0" anchor="ctr"/>
          <a:lstStyle/>
          <a:p>
            <a:pPr algn="ctr" eaLnBrk="1" hangingPunct="1">
              <a:buFont typeface="Arial" panose="020B0604020202020204" pitchFamily="34" charset="0"/>
              <a:buNone/>
            </a:pP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“亮明海事”</a:t>
            </a:r>
            <a:r>
              <a:rPr lang="en-US" altLang="zh-TW" sz="4400" baseline="-23000" dirty="0">
                <a:solidFill>
                  <a:schemeClr val="accent1"/>
                </a:solidFill>
                <a:latin typeface="微软雅黑" panose="020B0503020204020204" pitchFamily="34" charset="-122"/>
                <a:ea typeface="微软雅黑" panose="020B0503020204020204" pitchFamily="34" charset="-122"/>
                <a:sym typeface="Hiragino Sans GB W6" charset="0"/>
              </a:rPr>
              <a:t>LED</a:t>
            </a: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照明技术优势</a:t>
            </a:r>
          </a:p>
          <a:p>
            <a:pPr algn="ctr" eaLnBrk="1" hangingPunct="1">
              <a:buFont typeface="Arial" panose="020B0604020202020204" pitchFamily="34" charset="0"/>
              <a:buNone/>
            </a:pP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Advantages of "</a:t>
            </a: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Lux Marine</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LED Lighting Technology</a:t>
            </a:r>
          </a:p>
        </p:txBody>
      </p:sp>
      <p:grpSp>
        <p:nvGrpSpPr>
          <p:cNvPr id="2" name="组合 2"/>
          <p:cNvGrpSpPr/>
          <p:nvPr/>
        </p:nvGrpSpPr>
        <p:grpSpPr bwMode="auto">
          <a:xfrm>
            <a:off x="3214799" y="4910371"/>
            <a:ext cx="7872975" cy="1513938"/>
            <a:chOff x="402432" y="4127238"/>
            <a:chExt cx="8246314" cy="2398106"/>
          </a:xfrm>
        </p:grpSpPr>
        <p:pic>
          <p:nvPicPr>
            <p:cNvPr id="31752" name="图片 6" descr="C:\Users\surface-pc\AppData\Roaming\Tencent\Users\3090489811\QQ\WinTemp\RichOle\Z%H`AW%%}DC)GJOJ2@XM7]B.png"/>
            <p:cNvPicPr>
              <a:picLocks noChangeAspect="1" noChangeArrowheads="1"/>
            </p:cNvPicPr>
            <p:nvPr/>
          </p:nvPicPr>
          <p:blipFill>
            <a:blip r:embed="rId3" cstate="print"/>
            <a:srcRect/>
            <a:stretch>
              <a:fillRect/>
            </a:stretch>
          </p:blipFill>
          <p:spPr bwMode="auto">
            <a:xfrm>
              <a:off x="402432" y="4127238"/>
              <a:ext cx="2225352" cy="2376264"/>
            </a:xfrm>
            <a:prstGeom prst="rect">
              <a:avLst/>
            </a:prstGeom>
            <a:noFill/>
            <a:ln w="9525">
              <a:noFill/>
              <a:miter lim="800000"/>
              <a:headEnd/>
              <a:tailEnd/>
            </a:ln>
          </p:spPr>
        </p:pic>
        <p:pic>
          <p:nvPicPr>
            <p:cNvPr id="31753" name="图片 7" descr="C:\Users\surface-pc\AppData\Roaming\Tencent\Users\3090489811\QQ\WinTemp\RichOle\}MF5HZ~OJHVBZF(5EMYQ``5.png"/>
            <p:cNvPicPr>
              <a:picLocks noChangeAspect="1" noChangeArrowheads="1"/>
            </p:cNvPicPr>
            <p:nvPr/>
          </p:nvPicPr>
          <p:blipFill>
            <a:blip r:embed="rId4" cstate="print"/>
            <a:srcRect/>
            <a:stretch>
              <a:fillRect/>
            </a:stretch>
          </p:blipFill>
          <p:spPr bwMode="auto">
            <a:xfrm>
              <a:off x="2861381" y="4729083"/>
              <a:ext cx="3297909" cy="1203344"/>
            </a:xfrm>
            <a:prstGeom prst="rect">
              <a:avLst/>
            </a:prstGeom>
            <a:noFill/>
            <a:ln w="9525">
              <a:noFill/>
              <a:miter lim="800000"/>
              <a:headEnd/>
              <a:tailEnd/>
            </a:ln>
          </p:spPr>
        </p:pic>
        <p:pic>
          <p:nvPicPr>
            <p:cNvPr id="31754" name="图片 8" descr="http://www.cnledw.com/inter/upload/2011062512531235505.jpg"/>
            <p:cNvPicPr>
              <a:picLocks noChangeAspect="1" noChangeArrowheads="1"/>
            </p:cNvPicPr>
            <p:nvPr/>
          </p:nvPicPr>
          <p:blipFill>
            <a:blip r:embed="rId5" cstate="print"/>
            <a:srcRect/>
            <a:stretch>
              <a:fillRect/>
            </a:stretch>
          </p:blipFill>
          <p:spPr bwMode="auto">
            <a:xfrm>
              <a:off x="6309456" y="4162722"/>
              <a:ext cx="2339290" cy="2362622"/>
            </a:xfrm>
            <a:prstGeom prst="rect">
              <a:avLst/>
            </a:prstGeom>
            <a:noFill/>
            <a:ln w="9525">
              <a:noFill/>
              <a:miter lim="800000"/>
              <a:headEnd/>
              <a:tailEnd/>
            </a:ln>
          </p:spPr>
        </p:pic>
      </p:grpSp>
      <p:pic>
        <p:nvPicPr>
          <p:cNvPr id="17410" name="图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5590" y="1774825"/>
            <a:ext cx="3703320" cy="22644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63500"/>
          </a:effectLst>
        </p:spPr>
      </p:pic>
      <p:sp>
        <p:nvSpPr>
          <p:cNvPr id="31751" name="灯片编号占位符 1"/>
          <p:cNvSpPr>
            <a:spLocks noGrp="1"/>
          </p:cNvSpPr>
          <p:nvPr>
            <p:ph type="sldNum" sz="quarter" idx="10"/>
          </p:nvPr>
        </p:nvSpPr>
        <p:spPr>
          <a:noFill/>
        </p:spPr>
        <p:txBody>
          <a:bodyPr/>
          <a:lstStyle/>
          <a:p>
            <a:fld id="{4EC7080D-833B-4F47-A56C-51ED9A25EE09}" type="slidenum">
              <a:rPr lang="en-US" altLang="zh-TW"/>
              <a:t>13</a:t>
            </a:fld>
            <a:endParaRPr lang="en-US" altLang="zh-TW"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a:xfrm>
            <a:off x="719455" y="1198880"/>
            <a:ext cx="10971530" cy="5848985"/>
          </a:xfrm>
        </p:spPr>
        <p:txBody>
          <a:bodyPr rIns="157254"/>
          <a:lstStyle/>
          <a:p>
            <a:pPr marL="0" indent="0">
              <a:lnSpc>
                <a:spcPct val="150000"/>
              </a:lnSpc>
              <a:buNone/>
              <a:defRPr/>
            </a:pPr>
            <a:r>
              <a:rPr lang="zh-CN" altLang="en-US"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三、技术路线及系统集成技术优势</a:t>
            </a:r>
            <a:r>
              <a:rPr lang="en-US" altLang="zh-CN"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电子</a:t>
            </a:r>
            <a:r>
              <a:rPr lang="en-US" altLang="zh-CN"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p>
          <a:p>
            <a:pPr marL="0" indent="0">
              <a:lnSpc>
                <a:spcPct val="150000"/>
              </a:lnSpc>
              <a:buNone/>
              <a:defRPr/>
            </a:pP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Technical roadmap and system integration technology advantages (electronic):</a:t>
            </a:r>
          </a:p>
          <a:p>
            <a:pPr marL="756285" lvl="1">
              <a:lnSpc>
                <a:spcPct val="150000"/>
              </a:lnSpc>
              <a:defRPr/>
            </a:pPr>
            <a:r>
              <a:rPr lang="en-US" altLang="zh-CN" sz="17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LED</a:t>
            </a:r>
            <a:r>
              <a:rPr lang="zh-CN" altLang="en-US" sz="17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灯具工作时会产生一定程度的无线电骚扰和谐波，我们在灯具中配置电磁兼容性能优质的电源装置，满足</a:t>
            </a:r>
            <a:r>
              <a:rPr lang="en-US" altLang="zh-CN" sz="17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EMC</a:t>
            </a:r>
            <a:r>
              <a:rPr lang="zh-CN" altLang="en-US" sz="17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方面的法规要求，电磁干扰可以控制在标准许可的范围内，灯具不会对船舶其他设备的正常工作造成谐波干扰。</a:t>
            </a:r>
          </a:p>
          <a:p>
            <a:pPr marL="756285" lvl="1">
              <a:lnSpc>
                <a:spcPct val="150000"/>
              </a:lnSpc>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LED lighting fixtures generate a certain degree</a:t>
            </a:r>
          </a:p>
          <a:p>
            <a:pPr marL="415925" lvl="1" indent="0">
              <a:lnSpc>
                <a:spcPct val="150000"/>
              </a:lnSpc>
              <a:buNone/>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of radio interference and harmonics during operation. </a:t>
            </a:r>
          </a:p>
          <a:p>
            <a:pPr marL="415925" lvl="1" indent="0">
              <a:lnSpc>
                <a:spcPct val="150000"/>
              </a:lnSpc>
              <a:buNone/>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We have equipped high-quality power supply devices</a:t>
            </a:r>
          </a:p>
          <a:p>
            <a:pPr marL="415925" lvl="1" indent="0">
              <a:lnSpc>
                <a:spcPct val="150000"/>
              </a:lnSpc>
              <a:buNone/>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with electromagnetic compatibility performance in the</a:t>
            </a:r>
          </a:p>
          <a:p>
            <a:pPr marL="415925" lvl="1" indent="0">
              <a:lnSpc>
                <a:spcPct val="150000"/>
              </a:lnSpc>
              <a:buNone/>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fixtures to meet EMC regulatory requirements. </a:t>
            </a:r>
          </a:p>
          <a:p>
            <a:pPr marL="415925" lvl="1" indent="0">
              <a:lnSpc>
                <a:spcPct val="150000"/>
              </a:lnSpc>
              <a:buNone/>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Electromagnetic interference can be controlled within</a:t>
            </a:r>
          </a:p>
          <a:p>
            <a:pPr marL="415925" lvl="1" indent="0">
              <a:lnSpc>
                <a:spcPct val="150000"/>
              </a:lnSpc>
              <a:buNone/>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the standard allowable range, and the fixtures will not</a:t>
            </a:r>
          </a:p>
          <a:p>
            <a:pPr marL="415925" lvl="1" indent="0">
              <a:lnSpc>
                <a:spcPct val="150000"/>
              </a:lnSpc>
              <a:buNone/>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cause harmonic interference to the normal operation</a:t>
            </a:r>
          </a:p>
          <a:p>
            <a:pPr marL="415925" lvl="1" indent="0">
              <a:lnSpc>
                <a:spcPct val="150000"/>
              </a:lnSpc>
              <a:buNone/>
              <a:defRPr/>
            </a:pPr>
            <a:r>
              <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of other equipment on the ship.</a:t>
            </a:r>
          </a:p>
          <a:p>
            <a:pPr marL="340360">
              <a:lnSpc>
                <a:spcPct val="150000"/>
              </a:lnSpc>
              <a:buFont typeface="Wingdings" panose="05000000000000000000" pitchFamily="2" charset="2"/>
              <a:buChar char="l"/>
              <a:defRPr/>
            </a:pPr>
            <a:endParaRPr lang="en-US" altLang="zh-CN"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796" name="Rectangle 3"/>
          <p:cNvSpPr/>
          <p:nvPr/>
        </p:nvSpPr>
        <p:spPr bwMode="auto">
          <a:xfrm>
            <a:off x="1776288" y="622892"/>
            <a:ext cx="7752340" cy="724403"/>
          </a:xfrm>
          <a:prstGeom prst="rect">
            <a:avLst/>
          </a:prstGeom>
          <a:noFill/>
          <a:ln w="12700">
            <a:noFill/>
            <a:miter lim="800000"/>
          </a:ln>
        </p:spPr>
        <p:txBody>
          <a:bodyPr lIns="0" tIns="0" rIns="0" bIns="0" anchor="ctr"/>
          <a:lstStyle/>
          <a:p>
            <a:pPr algn="ctr" eaLnBrk="1" hangingPunct="1">
              <a:buFont typeface="Arial" panose="020B0604020202020204" pitchFamily="34" charset="0"/>
              <a:buNone/>
            </a:pP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“亮明海事”</a:t>
            </a:r>
            <a:r>
              <a:rPr lang="en-US" altLang="zh-TW" sz="4400" baseline="-23000" dirty="0">
                <a:solidFill>
                  <a:schemeClr val="accent1"/>
                </a:solidFill>
                <a:latin typeface="微软雅黑" panose="020B0503020204020204" pitchFamily="34" charset="-122"/>
                <a:ea typeface="微软雅黑" panose="020B0503020204020204" pitchFamily="34" charset="-122"/>
                <a:sym typeface="Hiragino Sans GB W6" charset="0"/>
              </a:rPr>
              <a:t>LED</a:t>
            </a: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照明技术优势</a:t>
            </a:r>
            <a:r>
              <a:rPr lang="en-US" altLang="zh-CN" sz="4400" baseline="-23000" dirty="0">
                <a:solidFill>
                  <a:schemeClr val="accent1"/>
                </a:solidFill>
                <a:latin typeface="微软雅黑" panose="020B0503020204020204" pitchFamily="34" charset="-122"/>
                <a:ea typeface="微软雅黑" panose="020B0503020204020204" pitchFamily="34" charset="-122"/>
                <a:sym typeface="Hiragino Sans GB W6" charset="0"/>
              </a:rPr>
              <a:t> </a:t>
            </a:r>
          </a:p>
          <a:p>
            <a:pPr algn="ctr" eaLnBrk="1" hangingPunct="1">
              <a:buFont typeface="Arial" panose="020B0604020202020204" pitchFamily="34" charset="0"/>
              <a:buNone/>
            </a:pP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Advantages of "</a:t>
            </a: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Lux Marine</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LED Lighting Technology</a:t>
            </a:r>
          </a:p>
          <a:p>
            <a:pPr algn="ctr" eaLnBrk="1" hangingPunct="1">
              <a:buFont typeface="Arial" panose="020B0604020202020204" pitchFamily="34" charset="0"/>
              <a:buNone/>
            </a:pPr>
            <a:endPar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endParaRPr>
          </a:p>
        </p:txBody>
      </p:sp>
      <p:sp>
        <p:nvSpPr>
          <p:cNvPr id="33797" name="灯片编号占位符 1"/>
          <p:cNvSpPr>
            <a:spLocks noGrp="1"/>
          </p:cNvSpPr>
          <p:nvPr>
            <p:ph type="sldNum" sz="quarter" idx="10"/>
          </p:nvPr>
        </p:nvSpPr>
        <p:spPr>
          <a:noFill/>
        </p:spPr>
        <p:txBody>
          <a:bodyPr/>
          <a:lstStyle/>
          <a:p>
            <a:fld id="{8F9B7162-F72C-4951-8219-11B154AAAB19}" type="slidenum">
              <a:rPr lang="en-US" altLang="zh-TW"/>
              <a:t>14</a:t>
            </a:fld>
            <a:r>
              <a:rPr lang="en-US" altLang="zh-TW"/>
              <a:t>           </a:t>
            </a:r>
            <a:endParaRPr lang="en-US" altLang="zh-TW" dirty="0"/>
          </a:p>
        </p:txBody>
      </p:sp>
      <p:pic>
        <p:nvPicPr>
          <p:cNvPr id="33798" name="图片 1"/>
          <p:cNvPicPr>
            <a:picLocks noChangeAspect="1"/>
          </p:cNvPicPr>
          <p:nvPr/>
        </p:nvPicPr>
        <p:blipFill>
          <a:blip r:embed="rId3" cstate="print"/>
          <a:srcRect/>
          <a:stretch>
            <a:fillRect/>
          </a:stretch>
        </p:blipFill>
        <p:spPr bwMode="auto">
          <a:xfrm>
            <a:off x="6311265" y="3326765"/>
            <a:ext cx="2750185" cy="3167380"/>
          </a:xfrm>
          <a:prstGeom prst="rect">
            <a:avLst/>
          </a:prstGeom>
          <a:noFill/>
          <a:ln w="9525">
            <a:noFill/>
            <a:miter lim="800000"/>
            <a:headEnd/>
            <a:tailEnd/>
          </a:ln>
        </p:spPr>
      </p:pic>
      <p:pic>
        <p:nvPicPr>
          <p:cNvPr id="33799" name="图片 2"/>
          <p:cNvPicPr>
            <a:picLocks noChangeAspect="1"/>
          </p:cNvPicPr>
          <p:nvPr/>
        </p:nvPicPr>
        <p:blipFill>
          <a:blip r:embed="rId4" cstate="print"/>
          <a:srcRect/>
          <a:stretch>
            <a:fillRect/>
          </a:stretch>
        </p:blipFill>
        <p:spPr bwMode="auto">
          <a:xfrm>
            <a:off x="9191625" y="3326765"/>
            <a:ext cx="2694305" cy="3128010"/>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ChangeArrowheads="1"/>
          </p:cNvSpPr>
          <p:nvPr>
            <p:ph type="body" idx="1"/>
          </p:nvPr>
        </p:nvSpPr>
        <p:spPr>
          <a:xfrm>
            <a:off x="480695" y="1259840"/>
            <a:ext cx="7664450" cy="5516245"/>
          </a:xfrm>
        </p:spPr>
        <p:txBody>
          <a:bodyPr rIns="157254">
            <a:normAutofit fontScale="70000"/>
          </a:bodyPr>
          <a:lstStyle/>
          <a:p>
            <a:pPr marL="0" indent="0">
              <a:lnSpc>
                <a:spcPct val="150000"/>
              </a:lnSpc>
              <a:buNone/>
              <a:defRPr/>
            </a:pPr>
            <a:r>
              <a:rPr lang="zh-CN" altLang="en-US"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四、技术路线及系统集成技术优势</a:t>
            </a:r>
            <a:r>
              <a:rPr lang="en-US" altLang="zh-CN"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(LED</a:t>
            </a:r>
            <a:r>
              <a:rPr lang="zh-CN" altLang="en-US"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芯片</a:t>
            </a:r>
            <a:r>
              <a:rPr lang="en-US" altLang="zh-CN"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p>
          <a:p>
            <a:pPr marL="0" indent="0">
              <a:lnSpc>
                <a:spcPct val="150000"/>
              </a:lnSpc>
              <a:buNone/>
              <a:defRPr/>
            </a:pPr>
            <a:r>
              <a:rPr lang="en-US" altLang="zh-CN" sz="1715"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Technical roadmap and system integration technology advantages (LED chips):</a:t>
            </a:r>
          </a:p>
          <a:p>
            <a:pPr marL="756285" lvl="1">
              <a:lnSpc>
                <a:spcPct val="150000"/>
              </a:lnSpc>
            </a:pP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依托国家工程中心为技术源头的硅衬底</a:t>
            </a:r>
            <a:r>
              <a:rPr lang="en-US" altLang="zh-CN"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LED</a:t>
            </a: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芯片应用技术。</a:t>
            </a:r>
          </a:p>
          <a:p>
            <a:pPr marL="756285" lvl="1">
              <a:lnSpc>
                <a:spcPct val="150000"/>
              </a:lnSpc>
            </a:pPr>
            <a:r>
              <a:rPr lang="en-US" altLang="zh-CN" sz="1715"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The application technology of silicon substrate LED chips based on the National Engineering Center as the technological source.</a:t>
            </a:r>
          </a:p>
          <a:p>
            <a:pPr marL="756285" lvl="1">
              <a:lnSpc>
                <a:spcPct val="150000"/>
              </a:lnSpc>
            </a:pP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“硅衬底高光效</a:t>
            </a:r>
            <a:r>
              <a:rPr lang="en-US" altLang="zh-CN" sz="1900" dirty="0" err="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GaN</a:t>
            </a: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基蓝色发光二极管”项目经过近</a:t>
            </a:r>
            <a:r>
              <a:rPr lang="en-US" altLang="zh-CN"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年的技术攻关和生产实践，具有完整（完全）的自主知识产权，冲破了国外的专利束缚，产品在市场上形成独特的优势。</a:t>
            </a:r>
          </a:p>
          <a:p>
            <a:pPr marL="756285" lvl="1">
              <a:lnSpc>
                <a:spcPct val="150000"/>
              </a:lnSpc>
            </a:pPr>
            <a:r>
              <a:rPr lang="en-US" altLang="zh-CN" sz="15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The "Silicon Substrate High Efficiency GaN Based Blue Light Emitting Diode" project has undergone nearly 10 years of technological research and production practice, and has complete (complete) independent intellectual property rights, breaking through the constraints of foreign patents. The product has formed a unique advantage in the market</a:t>
            </a:r>
          </a:p>
          <a:p>
            <a:pPr marL="756285" lvl="1">
              <a:lnSpc>
                <a:spcPct val="150000"/>
              </a:lnSpc>
            </a:pP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江西省</a:t>
            </a:r>
            <a:r>
              <a:rPr lang="en-US" altLang="zh-CN"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LED</a:t>
            </a: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企业晶能光电硅衬底大功率</a:t>
            </a:r>
            <a:r>
              <a:rPr lang="en-US" altLang="zh-CN"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LED</a:t>
            </a: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芯片已大规模量产，性能与国际大厂相当，实验室水平也保持全球硅衬底</a:t>
            </a:r>
            <a:r>
              <a:rPr lang="en-US" altLang="zh-CN"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LED</a:t>
            </a: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技术最高水平。</a:t>
            </a:r>
          </a:p>
          <a:p>
            <a:pPr marL="756285" lvl="1">
              <a:lnSpc>
                <a:spcPct val="150000"/>
              </a:lnSpc>
            </a:pPr>
            <a:r>
              <a:rPr lang="zh-CN" altLang="en-US" sz="1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Jiangxi Province's LED enterprise, Jingneng Optoelectronics, has mass-produced high-power LED chips with silicon substrates, which have performance comparable to international giants. The laboratory level also maintains the highest level of silicon substrate LED technology in the world.</a:t>
            </a:r>
          </a:p>
        </p:txBody>
      </p:sp>
      <p:sp>
        <p:nvSpPr>
          <p:cNvPr id="35844" name="Rectangle 3"/>
          <p:cNvSpPr/>
          <p:nvPr/>
        </p:nvSpPr>
        <p:spPr bwMode="auto">
          <a:xfrm>
            <a:off x="1870891" y="622785"/>
            <a:ext cx="7657103" cy="724403"/>
          </a:xfrm>
          <a:prstGeom prst="rect">
            <a:avLst/>
          </a:prstGeom>
          <a:noFill/>
          <a:ln w="12700">
            <a:noFill/>
            <a:miter lim="800000"/>
          </a:ln>
        </p:spPr>
        <p:txBody>
          <a:bodyPr lIns="0" tIns="0" rIns="0" bIns="0" anchor="ctr"/>
          <a:lstStyle/>
          <a:p>
            <a:pPr algn="ctr" eaLnBrk="1" hangingPunct="1">
              <a:buFont typeface="Arial" panose="020B0604020202020204" pitchFamily="34" charset="0"/>
              <a:buNone/>
            </a:pP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“亮明海事”</a:t>
            </a:r>
            <a:r>
              <a:rPr lang="en-US" altLang="zh-TW" sz="4400" baseline="-23000" dirty="0">
                <a:solidFill>
                  <a:schemeClr val="accent1"/>
                </a:solidFill>
                <a:latin typeface="微软雅黑" panose="020B0503020204020204" pitchFamily="34" charset="-122"/>
                <a:ea typeface="微软雅黑" panose="020B0503020204020204" pitchFamily="34" charset="-122"/>
                <a:sym typeface="Hiragino Sans GB W6" charset="0"/>
              </a:rPr>
              <a:t>LED</a:t>
            </a: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照明技术优势</a:t>
            </a:r>
            <a:r>
              <a:rPr lang="en-US" altLang="zh-CN" sz="4400" baseline="-23000" dirty="0">
                <a:solidFill>
                  <a:schemeClr val="accent1"/>
                </a:solidFill>
                <a:latin typeface="微软雅黑" panose="020B0503020204020204" pitchFamily="34" charset="-122"/>
                <a:ea typeface="微软雅黑" panose="020B0503020204020204" pitchFamily="34" charset="-122"/>
                <a:sym typeface="Hiragino Sans GB W6" charset="0"/>
              </a:rPr>
              <a:t> </a:t>
            </a:r>
          </a:p>
          <a:p>
            <a:pPr algn="ctr" eaLnBrk="1" hangingPunct="1">
              <a:buFont typeface="Arial" panose="020B0604020202020204" pitchFamily="34" charset="0"/>
              <a:buNone/>
            </a:pP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Advantages of "</a:t>
            </a: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Lux Marine</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LED Lighting Technology</a:t>
            </a:r>
          </a:p>
          <a:p>
            <a:pPr algn="ctr" eaLnBrk="1" hangingPunct="1">
              <a:buFont typeface="Arial" panose="020B0604020202020204" pitchFamily="34" charset="0"/>
              <a:buNone/>
            </a:pPr>
            <a:endPar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endParaRPr>
          </a:p>
        </p:txBody>
      </p:sp>
      <p:pic>
        <p:nvPicPr>
          <p:cNvPr id="35845" name="图片 5"/>
          <p:cNvPicPr>
            <a:picLocks noChangeAspect="1"/>
          </p:cNvPicPr>
          <p:nvPr/>
        </p:nvPicPr>
        <p:blipFill>
          <a:blip r:embed="rId3" cstate="print"/>
          <a:srcRect/>
          <a:stretch>
            <a:fillRect/>
          </a:stretch>
        </p:blipFill>
        <p:spPr bwMode="auto">
          <a:xfrm>
            <a:off x="8183245" y="1455420"/>
            <a:ext cx="3730625" cy="4536440"/>
          </a:xfrm>
          <a:prstGeom prst="rect">
            <a:avLst/>
          </a:prstGeom>
          <a:noFill/>
          <a:ln w="9525">
            <a:noFill/>
            <a:miter lim="800000"/>
            <a:headEnd/>
            <a:tailEnd/>
          </a:ln>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15</a:t>
            </a:fld>
            <a:endParaRPr lang="en-US" altLang="zh-TW"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body" idx="1"/>
          </p:nvPr>
        </p:nvSpPr>
        <p:spPr>
          <a:xfrm>
            <a:off x="799996" y="1269294"/>
            <a:ext cx="10971372" cy="5318641"/>
          </a:xfrm>
        </p:spPr>
        <p:txBody>
          <a:bodyPr rIns="157254"/>
          <a:lstStyle/>
          <a:p>
            <a:pPr marL="0" indent="0">
              <a:lnSpc>
                <a:spcPct val="150000"/>
              </a:lnSpc>
              <a:buNone/>
              <a:defRPr/>
            </a:pPr>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五、技术路线及系统集成技术优势</a:t>
            </a:r>
            <a:r>
              <a:rPr lang="en-US" altLang="zh-CN"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(LED</a:t>
            </a:r>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芯片</a:t>
            </a:r>
            <a:r>
              <a:rPr lang="en-US" altLang="zh-CN"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0" indent="0">
              <a:lnSpc>
                <a:spcPct val="150000"/>
              </a:lnSpc>
              <a:buNone/>
              <a:defRPr/>
            </a:pP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Technical roadmap and system integration technology advantages (LED chips):</a:t>
            </a:r>
          </a:p>
          <a:p>
            <a:pPr marL="756285" lvl="1">
              <a:lnSpc>
                <a:spcPct val="150000"/>
              </a:lnSpc>
              <a:defRPr/>
            </a:pPr>
            <a:r>
              <a:rPr lang="en-US" altLang="zh-CN" sz="21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2015</a:t>
            </a:r>
            <a:r>
              <a:rPr lang="zh-CN" altLang="en-US" sz="21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年度南昌大学江风益教授团队完成的“硅衬底高光效</a:t>
            </a:r>
            <a:r>
              <a:rPr lang="en-US" altLang="zh-CN" sz="2100" b="1" dirty="0" err="1">
                <a:solidFill>
                  <a:schemeClr val="accent1"/>
                </a:solidFill>
                <a:latin typeface="微软雅黑" panose="020B0503020204020204" pitchFamily="34" charset="-122"/>
                <a:ea typeface="微软雅黑" panose="020B0503020204020204" pitchFamily="34" charset="-122"/>
                <a:sym typeface="Arial" panose="020B0604020202020204" pitchFamily="34" charset="0"/>
              </a:rPr>
              <a:t>GaN</a:t>
            </a:r>
            <a:r>
              <a:rPr lang="zh-CN" altLang="en-US" sz="21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基蓝色发光二极管”获得国家技术发明奖中唯一一等奖。</a:t>
            </a:r>
            <a:endParaRPr lang="en-US" altLang="zh-CN" sz="21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a:p>
            <a:pPr marL="756285" lvl="1">
              <a:lnSpc>
                <a:spcPct val="150000"/>
              </a:lnSpc>
              <a:defRPr/>
            </a:pPr>
            <a:r>
              <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In 2015, the "GaN based blue light-emitting diode with high luminous efficiency on silicon substrate" completed by Professor Jiang Fengyi of Nanchang University won the only first prize in the the State Technological Innovation Award.</a:t>
            </a:r>
          </a:p>
          <a:p>
            <a:pPr marL="340360">
              <a:lnSpc>
                <a:spcPct val="150000"/>
              </a:lnSpc>
              <a:buFont typeface="Wingdings" panose="05000000000000000000" pitchFamily="2" charset="2"/>
              <a:buChar char="l"/>
              <a:defRPr/>
            </a:pPr>
            <a:endParaRPr lang="en-US" altLang="zh-CN" sz="1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892" name="Rectangle 3"/>
          <p:cNvSpPr/>
          <p:nvPr/>
        </p:nvSpPr>
        <p:spPr bwMode="auto">
          <a:xfrm>
            <a:off x="1968244" y="694647"/>
            <a:ext cx="7654987" cy="724403"/>
          </a:xfrm>
          <a:prstGeom prst="rect">
            <a:avLst/>
          </a:prstGeom>
          <a:noFill/>
          <a:ln w="12700">
            <a:noFill/>
            <a:miter lim="800000"/>
          </a:ln>
        </p:spPr>
        <p:txBody>
          <a:bodyPr lIns="0" tIns="0" rIns="0" bIns="0" anchor="ctr"/>
          <a:lstStyle/>
          <a:p>
            <a:pPr algn="ctr" eaLnBrk="1" hangingPunct="1">
              <a:buFont typeface="Arial" panose="020B0604020202020204" pitchFamily="34" charset="0"/>
              <a:buNone/>
            </a:pP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“亮明海事”</a:t>
            </a:r>
            <a:r>
              <a:rPr lang="en-US" altLang="zh-TW" sz="4400" baseline="-23000" dirty="0">
                <a:solidFill>
                  <a:schemeClr val="accent1"/>
                </a:solidFill>
                <a:latin typeface="微软雅黑" panose="020B0503020204020204" pitchFamily="34" charset="-122"/>
                <a:ea typeface="微软雅黑" panose="020B0503020204020204" pitchFamily="34" charset="-122"/>
                <a:sym typeface="Hiragino Sans GB W6" charset="0"/>
              </a:rPr>
              <a:t>LED</a:t>
            </a:r>
            <a:r>
              <a:rPr lang="zh-CN" altLang="en-US" sz="4400" baseline="-23000" dirty="0">
                <a:solidFill>
                  <a:schemeClr val="accent1"/>
                </a:solidFill>
                <a:latin typeface="微软雅黑" panose="020B0503020204020204" pitchFamily="34" charset="-122"/>
                <a:ea typeface="微软雅黑" panose="020B0503020204020204" pitchFamily="34" charset="-122"/>
                <a:sym typeface="Hiragino Sans GB W6" charset="0"/>
              </a:rPr>
              <a:t>照明技术优势</a:t>
            </a:r>
            <a:r>
              <a:rPr lang="en-US" altLang="zh-CN" sz="4400" baseline="-23000" dirty="0">
                <a:solidFill>
                  <a:schemeClr val="accent1"/>
                </a:solidFill>
                <a:latin typeface="微软雅黑" panose="020B0503020204020204" pitchFamily="34" charset="-122"/>
                <a:ea typeface="微软雅黑" panose="020B0503020204020204" pitchFamily="34" charset="-122"/>
                <a:sym typeface="Hiragino Sans GB W6" charset="0"/>
              </a:rPr>
              <a:t> </a:t>
            </a:r>
          </a:p>
          <a:p>
            <a:pPr algn="ctr" eaLnBrk="1" hangingPunct="1">
              <a:buFont typeface="Arial" panose="020B0604020202020204" pitchFamily="34" charset="0"/>
              <a:buNone/>
            </a:pPr>
            <a:r>
              <a:rPr lang="en-US" altLang="zh-CN" sz="4400" baseline="-23000" dirty="0">
                <a:solidFill>
                  <a:schemeClr val="accent1"/>
                </a:solidFill>
                <a:latin typeface="微软雅黑" panose="020B0503020204020204" pitchFamily="34" charset="-122"/>
                <a:ea typeface="微软雅黑" panose="020B0503020204020204" pitchFamily="34" charset="-122"/>
                <a:sym typeface="Hiragino Sans GB W6" charset="0"/>
              </a:rPr>
              <a:t>   </a:t>
            </a: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Advantages of "</a:t>
            </a:r>
            <a:r>
              <a:rPr lang="en-US" altLang="zh-CN" sz="2400" baseline="-23000" dirty="0">
                <a:solidFill>
                  <a:schemeClr val="accent1"/>
                </a:solidFill>
                <a:latin typeface="微软雅黑" panose="020B0503020204020204" pitchFamily="34" charset="-122"/>
                <a:ea typeface="微软雅黑" panose="020B0503020204020204" pitchFamily="34" charset="-122"/>
                <a:sym typeface="Hiragino Sans GB W6" charset="0"/>
              </a:rPr>
              <a:t>Lux Marine</a:t>
            </a:r>
            <a:r>
              <a:rPr lang="zh-CN" altLang="en-US" sz="2400" baseline="-23000" dirty="0">
                <a:solidFill>
                  <a:schemeClr val="accent1"/>
                </a:solidFill>
                <a:latin typeface="微软雅黑" panose="020B0503020204020204" pitchFamily="34" charset="-122"/>
                <a:ea typeface="微软雅黑" panose="020B0503020204020204" pitchFamily="34" charset="-122"/>
                <a:sym typeface="Hiragino Sans GB W6" charset="0"/>
              </a:rPr>
              <a:t>" LED Lighting Technology</a:t>
            </a:r>
          </a:p>
        </p:txBody>
      </p:sp>
      <p:pic>
        <p:nvPicPr>
          <p:cNvPr id="37893" name="图片 1"/>
          <p:cNvPicPr>
            <a:picLocks noChangeAspect="1"/>
          </p:cNvPicPr>
          <p:nvPr/>
        </p:nvPicPr>
        <p:blipFill>
          <a:blip r:embed="rId3" cstate="print"/>
          <a:srcRect/>
          <a:stretch>
            <a:fillRect/>
          </a:stretch>
        </p:blipFill>
        <p:spPr bwMode="auto">
          <a:xfrm>
            <a:off x="6095365" y="4479290"/>
            <a:ext cx="2188845" cy="2171065"/>
          </a:xfrm>
          <a:prstGeom prst="rect">
            <a:avLst/>
          </a:prstGeom>
          <a:noFill/>
          <a:ln w="9525">
            <a:noFill/>
            <a:miter lim="800000"/>
            <a:headEnd/>
            <a:tailEnd/>
          </a:ln>
        </p:spPr>
      </p:pic>
      <p:pic>
        <p:nvPicPr>
          <p:cNvPr id="37894" name="图片 2"/>
          <p:cNvPicPr>
            <a:picLocks noChangeAspect="1"/>
          </p:cNvPicPr>
          <p:nvPr/>
        </p:nvPicPr>
        <p:blipFill>
          <a:blip r:embed="rId4" cstate="print"/>
          <a:srcRect/>
          <a:stretch>
            <a:fillRect/>
          </a:stretch>
        </p:blipFill>
        <p:spPr bwMode="auto">
          <a:xfrm>
            <a:off x="2062660" y="4479548"/>
            <a:ext cx="3839134" cy="2170031"/>
          </a:xfrm>
          <a:prstGeom prst="rect">
            <a:avLst/>
          </a:prstGeom>
          <a:noFill/>
          <a:ln w="9525">
            <a:noFill/>
            <a:miter lim="800000"/>
            <a:headEnd/>
            <a:tailEnd/>
          </a:ln>
        </p:spPr>
      </p:pic>
      <p:sp>
        <p:nvSpPr>
          <p:cNvPr id="37895" name="灯片编号占位符 1"/>
          <p:cNvSpPr>
            <a:spLocks noGrp="1"/>
          </p:cNvSpPr>
          <p:nvPr>
            <p:ph type="sldNum" sz="quarter" idx="10"/>
          </p:nvPr>
        </p:nvSpPr>
        <p:spPr>
          <a:noFill/>
        </p:spPr>
        <p:txBody>
          <a:bodyPr/>
          <a:lstStyle/>
          <a:p>
            <a:fld id="{89A5F1ED-DEE9-4A7F-9EDD-02D78C299741}" type="slidenum">
              <a:rPr lang="en-US" altLang="zh-TW"/>
              <a:t>16</a:t>
            </a:fld>
            <a:endParaRPr lang="en-US" altLang="zh-TW"/>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表格 9"/>
          <p:cNvGraphicFramePr/>
          <p:nvPr/>
        </p:nvGraphicFramePr>
        <p:xfrm>
          <a:off x="5015230" y="3287395"/>
          <a:ext cx="6727826" cy="2462530"/>
        </p:xfrm>
        <a:graphic>
          <a:graphicData uri="http://schemas.openxmlformats.org/drawingml/2006/table">
            <a:tbl>
              <a:tblPr firstRow="1" bandRow="1">
                <a:tableStyleId>{5C22544A-7EE6-4342-B048-85BDC9FD1C3A}</a:tableStyleId>
              </a:tblPr>
              <a:tblGrid>
                <a:gridCol w="1682115">
                  <a:extLst>
                    <a:ext uri="{9D8B030D-6E8A-4147-A177-3AD203B41FA5}">
                      <a16:colId xmlns:a16="http://schemas.microsoft.com/office/drawing/2014/main" val="20000"/>
                    </a:ext>
                  </a:extLst>
                </a:gridCol>
                <a:gridCol w="2036445">
                  <a:extLst>
                    <a:ext uri="{9D8B030D-6E8A-4147-A177-3AD203B41FA5}">
                      <a16:colId xmlns:a16="http://schemas.microsoft.com/office/drawing/2014/main" val="20001"/>
                    </a:ext>
                  </a:extLst>
                </a:gridCol>
                <a:gridCol w="3009266">
                  <a:extLst>
                    <a:ext uri="{9D8B030D-6E8A-4147-A177-3AD203B41FA5}">
                      <a16:colId xmlns:a16="http://schemas.microsoft.com/office/drawing/2014/main" val="20002"/>
                    </a:ext>
                  </a:extLst>
                </a:gridCol>
              </a:tblGrid>
              <a:tr h="731520">
                <a:tc>
                  <a:txBody>
                    <a:bodyPr/>
                    <a:lstStyle/>
                    <a:p>
                      <a:pPr algn="ctr">
                        <a:buNone/>
                      </a:pPr>
                      <a:r>
                        <a:rPr lang="zh-CN" altLang="en-US" dirty="0"/>
                        <a:t>名称name</a:t>
                      </a:r>
                    </a:p>
                  </a:txBody>
                  <a:tcPr/>
                </a:tc>
                <a:tc>
                  <a:txBody>
                    <a:bodyPr/>
                    <a:lstStyle/>
                    <a:p>
                      <a:pPr algn="ctr">
                        <a:buNone/>
                      </a:pPr>
                      <a:r>
                        <a:rPr lang="zh-CN" altLang="en-US"/>
                        <a:t>型号model</a:t>
                      </a:r>
                    </a:p>
                    <a:p>
                      <a:pPr algn="ctr">
                        <a:buNone/>
                      </a:pPr>
                      <a:endParaRPr lang="zh-CN" altLang="en-US"/>
                    </a:p>
                  </a:txBody>
                  <a:tcPr/>
                </a:tc>
                <a:tc>
                  <a:txBody>
                    <a:bodyPr/>
                    <a:lstStyle/>
                    <a:p>
                      <a:pPr algn="ctr">
                        <a:buNone/>
                      </a:pPr>
                      <a:r>
                        <a:rPr lang="zh-CN" altLang="en-US"/>
                        <a:t>参数parameter</a:t>
                      </a:r>
                    </a:p>
                  </a:txBody>
                  <a:tcPr/>
                </a:tc>
                <a:extLst>
                  <a:ext uri="{0D108BD9-81ED-4DB2-BD59-A6C34878D82A}">
                    <a16:rowId xmlns:a16="http://schemas.microsoft.com/office/drawing/2014/main" val="10000"/>
                  </a:ext>
                </a:extLst>
              </a:tr>
              <a:tr h="499745">
                <a:tc>
                  <a:txBody>
                    <a:bodyPr/>
                    <a:lstStyle/>
                    <a:p>
                      <a:pPr algn="l">
                        <a:buNone/>
                      </a:pPr>
                      <a:r>
                        <a:rPr lang="zh-CN" altLang="en-US" sz="1400"/>
                        <a:t>投光灯</a:t>
                      </a:r>
                    </a:p>
                    <a:p>
                      <a:pPr algn="l">
                        <a:buNone/>
                      </a:pPr>
                      <a:r>
                        <a:rPr lang="zh-CN" altLang="en-US" sz="1200" b="0">
                          <a:solidFill>
                            <a:schemeClr val="tx1"/>
                          </a:solidFill>
                          <a:effectLst>
                            <a:outerShdw blurRad="38100" dist="19050" dir="2700000" algn="tl" rotWithShape="0">
                              <a:schemeClr val="dk1">
                                <a:alpha val="40000"/>
                              </a:schemeClr>
                            </a:outerShdw>
                          </a:effectLst>
                          <a:latin typeface="+mn-ea"/>
                          <a:sym typeface="+mn-ea"/>
                        </a:rPr>
                        <a:t>Flood Light</a:t>
                      </a:r>
                      <a:endParaRPr lang="zh-CN" altLang="en-US" sz="1400" b="1" noProof="1">
                        <a:solidFill>
                          <a:schemeClr val="tx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endParaRPr>
                    </a:p>
                    <a:p>
                      <a:pPr algn="l">
                        <a:buNone/>
                      </a:pPr>
                      <a:endParaRPr lang="zh-CN" altLang="en-US" sz="1400" b="1" noProof="1">
                        <a:solidFill>
                          <a:schemeClr val="tx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endParaRPr>
                    </a:p>
                  </a:txBody>
                  <a:tcPr/>
                </a:tc>
                <a:tc>
                  <a:txBody>
                    <a:bodyPr/>
                    <a:lstStyle/>
                    <a:p>
                      <a:pPr algn="l">
                        <a:lnSpc>
                          <a:spcPct val="100000"/>
                        </a:lnSpc>
                      </a:pPr>
                      <a:r>
                        <a:rPr lang="en-US" altLang="zh-CN" sz="1400">
                          <a:sym typeface="+mn-ea"/>
                        </a:rPr>
                        <a:t>LM-FC-A01S</a:t>
                      </a:r>
                      <a:endParaRPr lang="zh-CN" altLang="en-US" sz="1400"/>
                    </a:p>
                  </a:txBody>
                  <a:tcPr/>
                </a:tc>
                <a:tc>
                  <a:txBody>
                    <a:bodyPr/>
                    <a:lstStyle/>
                    <a:p>
                      <a:pPr algn="l">
                        <a:buNone/>
                      </a:pPr>
                      <a:r>
                        <a:rPr lang="zh-CN" altLang="en-US" sz="1400"/>
                        <a:t>电压voltage：</a:t>
                      </a:r>
                      <a:r>
                        <a:rPr lang="en-US" altLang="zh-CN" sz="1400"/>
                        <a:t>AC110V-260V</a:t>
                      </a:r>
                    </a:p>
                    <a:p>
                      <a:pPr algn="l">
                        <a:buNone/>
                      </a:pPr>
                      <a:r>
                        <a:rPr lang="zh-CN" altLang="en-US" sz="1400"/>
                        <a:t>功率power：</a:t>
                      </a:r>
                      <a:r>
                        <a:rPr lang="en-US" altLang="zh-CN" sz="1400"/>
                        <a:t>80W-500W</a:t>
                      </a:r>
                    </a:p>
                    <a:p>
                      <a:pPr algn="l">
                        <a:buNone/>
                      </a:pPr>
                      <a:r>
                        <a:rPr lang="zh-CN" altLang="en-US" sz="1400"/>
                        <a:t>防护等级protection grade：</a:t>
                      </a:r>
                      <a:r>
                        <a:rPr lang="en-US" altLang="zh-CN" sz="1400"/>
                        <a:t>IP66</a:t>
                      </a:r>
                    </a:p>
                  </a:txBody>
                  <a:tcPr/>
                </a:tc>
                <a:extLst>
                  <a:ext uri="{0D108BD9-81ED-4DB2-BD59-A6C34878D82A}">
                    <a16:rowId xmlns:a16="http://schemas.microsoft.com/office/drawing/2014/main" val="10001"/>
                  </a:ext>
                </a:extLst>
              </a:tr>
              <a:tr h="499745">
                <a:tc gridSpan="3">
                  <a:txBody>
                    <a:bodyPr/>
                    <a:lstStyle/>
                    <a:p>
                      <a:pPr algn="l">
                        <a:buNone/>
                      </a:pPr>
                      <a:r>
                        <a:rPr lang="zh-CN" sz="1400" b="0" dirty="0">
                          <a:solidFill>
                            <a:schemeClr val="tx1"/>
                          </a:solidFill>
                          <a:latin typeface="Calibri" panose="020F0502020204030204" charset="0"/>
                          <a:ea typeface="宋体" panose="02010600030101010101" pitchFamily="2" charset="-122"/>
                          <a:sym typeface="+mn-ea"/>
                        </a:rPr>
                        <a:t>建设单位：</a:t>
                      </a:r>
                      <a:r>
                        <a:rPr lang="zh-CN" sz="1400" b="0" dirty="0">
                          <a:solidFill>
                            <a:schemeClr val="tx1"/>
                          </a:solidFill>
                          <a:latin typeface="Calibri" panose="020F0502020204030204" charset="0"/>
                          <a:ea typeface="宋体" panose="02010600030101010101" pitchFamily="2" charset="-122"/>
                          <a:cs typeface="Times New Roman" panose="02020603050405020304" charset="0"/>
                          <a:sym typeface="+mn-ea"/>
                        </a:rPr>
                        <a:t>江西港口集团</a:t>
                      </a:r>
                    </a:p>
                    <a:p>
                      <a:pPr algn="l">
                        <a:buNone/>
                      </a:pPr>
                      <a:r>
                        <a:rPr lang="zh-CN" altLang="en-US" sz="1400" b="0" dirty="0">
                          <a:solidFill>
                            <a:schemeClr val="tx1"/>
                          </a:solidFill>
                          <a:latin typeface="Calibri" panose="020F0502020204030204" charset="0"/>
                          <a:ea typeface="宋体" panose="02010600030101010101" pitchFamily="2" charset="-122"/>
                          <a:cs typeface="Times New Roman" panose="02020603050405020304" charset="0"/>
                        </a:rPr>
                        <a:t>Construction unit: Jiangxi Port Group</a:t>
                      </a:r>
                    </a:p>
                    <a:p>
                      <a:pPr algn="l">
                        <a:buNone/>
                      </a:pPr>
                      <a:endParaRPr lang="zh-CN" altLang="en-US" sz="1400" b="0" dirty="0">
                        <a:solidFill>
                          <a:schemeClr val="tx1"/>
                        </a:solidFill>
                        <a:latin typeface="Calibri" panose="020F0502020204030204" charset="0"/>
                        <a:ea typeface="宋体" panose="02010600030101010101" pitchFamily="2" charset="-122"/>
                        <a:cs typeface="Times New Roman" panose="02020603050405020304"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99745">
                <a:tc gridSpan="3">
                  <a:txBody>
                    <a:bodyPr/>
                    <a:lstStyle/>
                    <a:p>
                      <a:pPr algn="l">
                        <a:buNone/>
                      </a:pPr>
                      <a:r>
                        <a:rPr lang="zh-CN" altLang="en-US" sz="1400" b="0" dirty="0">
                          <a:solidFill>
                            <a:schemeClr val="tx1"/>
                          </a:solidFill>
                          <a:latin typeface="Calibri" panose="020F0502020204030204" charset="0"/>
                          <a:ea typeface="宋体" panose="02010600030101010101" pitchFamily="2" charset="-122"/>
                          <a:sym typeface="+mn-ea"/>
                        </a:rPr>
                        <a:t>施工单位：安徽中冶重工机械有限公司</a:t>
                      </a:r>
                    </a:p>
                    <a:p>
                      <a:pPr algn="l">
                        <a:buNone/>
                      </a:pPr>
                      <a:r>
                        <a:rPr lang="zh-CN" altLang="en-US" sz="1400" b="0" dirty="0">
                          <a:solidFill>
                            <a:schemeClr val="tx1"/>
                          </a:solidFill>
                          <a:latin typeface="Calibri" panose="020F0502020204030204" charset="0"/>
                          <a:ea typeface="宋体" panose="02010600030101010101" pitchFamily="2" charset="-122"/>
                        </a:rPr>
                        <a:t>Construction Unit: Anhui MCC Heavy Industry Machinery Co., Ltd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0" name="文本框 19"/>
          <p:cNvSpPr txBox="1"/>
          <p:nvPr/>
        </p:nvSpPr>
        <p:spPr>
          <a:xfrm>
            <a:off x="5357495" y="1272223"/>
            <a:ext cx="3150870" cy="1198880"/>
          </a:xfrm>
          <a:prstGeom prst="rect">
            <a:avLst/>
          </a:prstGeom>
          <a:noFill/>
        </p:spPr>
        <p:txBody>
          <a:bodyPr wrap="square" anchor="ctr" anchorCtr="0">
            <a:sp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投光灯</a:t>
            </a:r>
          </a:p>
          <a:p>
            <a:pPr algn="ctr"/>
            <a:r>
              <a:rPr lang="zh-CN" altLang="en-US" sz="28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Flood Light</a:t>
            </a:r>
          </a:p>
        </p:txBody>
      </p:sp>
      <p:sp>
        <p:nvSpPr>
          <p:cNvPr id="101" name="文本框 100"/>
          <p:cNvSpPr txBox="1"/>
          <p:nvPr/>
        </p:nvSpPr>
        <p:spPr>
          <a:xfrm>
            <a:off x="-25400" y="982980"/>
            <a:ext cx="4988560" cy="829945"/>
          </a:xfrm>
          <a:prstGeom prst="rect">
            <a:avLst/>
          </a:prstGeom>
          <a:noFill/>
          <a:ln w="9525">
            <a:noFill/>
          </a:ln>
        </p:spPr>
        <p:txBody>
          <a:bodyPr wrap="square">
            <a:spAutoFit/>
            <a:scene3d>
              <a:camera prst="orthographicFront"/>
              <a:lightRig rig="threePt" dir="t"/>
            </a:scene3d>
          </a:bodyPr>
          <a:lstStyle/>
          <a:p>
            <a:pPr indent="0" algn="ctr"/>
            <a:r>
              <a:rPr lang="zh-CN" altLang="en-US" sz="28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江西樟树港河西码头</a:t>
            </a:r>
          </a:p>
          <a:p>
            <a:pPr indent="0" algn="ctr"/>
            <a:r>
              <a:rPr lang="zh-CN" altLang="en-US" sz="20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Jiangxi Zhangshu Port Hexi Wharf</a:t>
            </a:r>
          </a:p>
        </p:txBody>
      </p:sp>
      <p:sp>
        <p:nvSpPr>
          <p:cNvPr id="118" name="任意多边形: 形状 7"/>
          <p:cNvSpPr/>
          <p:nvPr>
            <p:custDataLst>
              <p:tags r:id="rId1"/>
            </p:custDataLst>
          </p:nvPr>
        </p:nvSpPr>
        <p:spPr>
          <a:xfrm>
            <a:off x="609600" y="2038985"/>
            <a:ext cx="3879850" cy="4389120"/>
          </a:xfrm>
          <a:custGeom>
            <a:avLst/>
            <a:gdLst>
              <a:gd name="connsiteX0" fmla="*/ 3206967 w 5638801"/>
              <a:gd name="connsiteY0" fmla="*/ 6763322 h 6858000"/>
              <a:gd name="connsiteX1" fmla="*/ 3200267 w 5638801"/>
              <a:gd name="connsiteY1" fmla="*/ 6772669 h 6858000"/>
              <a:gd name="connsiteX2" fmla="*/ 3213668 w 5638801"/>
              <a:gd name="connsiteY2" fmla="*/ 6784686 h 6858000"/>
              <a:gd name="connsiteX3" fmla="*/ 3220367 w 5638801"/>
              <a:gd name="connsiteY3" fmla="*/ 6772669 h 6858000"/>
              <a:gd name="connsiteX4" fmla="*/ 3206967 w 5638801"/>
              <a:gd name="connsiteY4" fmla="*/ 6763322 h 6858000"/>
              <a:gd name="connsiteX5" fmla="*/ 2976658 w 5638801"/>
              <a:gd name="connsiteY5" fmla="*/ 6593753 h 6858000"/>
              <a:gd name="connsiteX6" fmla="*/ 2996759 w 5638801"/>
              <a:gd name="connsiteY6" fmla="*/ 6593753 h 6858000"/>
              <a:gd name="connsiteX7" fmla="*/ 2995997 w 5638801"/>
              <a:gd name="connsiteY7" fmla="*/ 6595823 h 6858000"/>
              <a:gd name="connsiteX8" fmla="*/ 4093866 w 5638801"/>
              <a:gd name="connsiteY8" fmla="*/ 5828686 h 6858000"/>
              <a:gd name="connsiteX9" fmla="*/ 4067904 w 5638801"/>
              <a:gd name="connsiteY9" fmla="*/ 5838032 h 6858000"/>
              <a:gd name="connsiteX10" fmla="*/ 4075441 w 5638801"/>
              <a:gd name="connsiteY10" fmla="*/ 5858061 h 6858000"/>
              <a:gd name="connsiteX11" fmla="*/ 4103916 w 5638801"/>
              <a:gd name="connsiteY11" fmla="*/ 5852720 h 6858000"/>
              <a:gd name="connsiteX12" fmla="*/ 4093866 w 5638801"/>
              <a:gd name="connsiteY12" fmla="*/ 5828686 h 6858000"/>
              <a:gd name="connsiteX13" fmla="*/ 4883922 w 5638801"/>
              <a:gd name="connsiteY13" fmla="*/ 5793922 h 6858000"/>
              <a:gd name="connsiteX14" fmla="*/ 4883616 w 5638801"/>
              <a:gd name="connsiteY14" fmla="*/ 5797977 h 6858000"/>
              <a:gd name="connsiteX15" fmla="*/ 4884638 w 5638801"/>
              <a:gd name="connsiteY15" fmla="*/ 5810944 h 6858000"/>
              <a:gd name="connsiteX16" fmla="*/ 4881941 w 5638801"/>
              <a:gd name="connsiteY16" fmla="*/ 5812664 h 6858000"/>
              <a:gd name="connsiteX17" fmla="*/ 4872624 w 5638801"/>
              <a:gd name="connsiteY17" fmla="*/ 5805320 h 6858000"/>
              <a:gd name="connsiteX18" fmla="*/ 4872697 w 5638801"/>
              <a:gd name="connsiteY18" fmla="*/ 5800168 h 6858000"/>
              <a:gd name="connsiteX19" fmla="*/ 4883616 w 5638801"/>
              <a:gd name="connsiteY19" fmla="*/ 5793971 h 6858000"/>
              <a:gd name="connsiteX20" fmla="*/ 4080584 w 5638801"/>
              <a:gd name="connsiteY20" fmla="*/ 5664919 h 6858000"/>
              <a:gd name="connsiteX21" fmla="*/ 4046967 w 5638801"/>
              <a:gd name="connsiteY21" fmla="*/ 5741898 h 6858000"/>
              <a:gd name="connsiteX22" fmla="*/ 4052829 w 5638801"/>
              <a:gd name="connsiteY22" fmla="*/ 5763262 h 6858000"/>
              <a:gd name="connsiteX23" fmla="*/ 4093028 w 5638801"/>
              <a:gd name="connsiteY23" fmla="*/ 5732553 h 6858000"/>
              <a:gd name="connsiteX24" fmla="*/ 4118991 w 5638801"/>
              <a:gd name="connsiteY24" fmla="*/ 5720536 h 6858000"/>
              <a:gd name="connsiteX25" fmla="*/ 4139928 w 5638801"/>
              <a:gd name="connsiteY25" fmla="*/ 5677809 h 6858000"/>
              <a:gd name="connsiteX26" fmla="*/ 4119828 w 5638801"/>
              <a:gd name="connsiteY26" fmla="*/ 5667128 h 6858000"/>
              <a:gd name="connsiteX27" fmla="*/ 4093866 w 5638801"/>
              <a:gd name="connsiteY27" fmla="*/ 5667128 h 6858000"/>
              <a:gd name="connsiteX28" fmla="*/ 4080584 w 5638801"/>
              <a:gd name="connsiteY28" fmla="*/ 5664919 h 6858000"/>
              <a:gd name="connsiteX29" fmla="*/ 4228702 w 5638801"/>
              <a:gd name="connsiteY29" fmla="*/ 5554972 h 6858000"/>
              <a:gd name="connsiteX30" fmla="*/ 4206927 w 5638801"/>
              <a:gd name="connsiteY30" fmla="*/ 5604374 h 6858000"/>
              <a:gd name="connsiteX31" fmla="*/ 4221164 w 5638801"/>
              <a:gd name="connsiteY31" fmla="*/ 5635083 h 6858000"/>
              <a:gd name="connsiteX32" fmla="*/ 4244614 w 5638801"/>
              <a:gd name="connsiteY32" fmla="*/ 5601704 h 6858000"/>
              <a:gd name="connsiteX33" fmla="*/ 4228702 w 5638801"/>
              <a:gd name="connsiteY33" fmla="*/ 5554972 h 6858000"/>
              <a:gd name="connsiteX34" fmla="*/ 5149099 w 5638801"/>
              <a:gd name="connsiteY34" fmla="*/ 5476194 h 6858000"/>
              <a:gd name="connsiteX35" fmla="*/ 5113087 w 5638801"/>
              <a:gd name="connsiteY35" fmla="*/ 5486876 h 6858000"/>
              <a:gd name="connsiteX36" fmla="*/ 5119788 w 5638801"/>
              <a:gd name="connsiteY36" fmla="*/ 5516251 h 6858000"/>
              <a:gd name="connsiteX37" fmla="*/ 5167524 w 5638801"/>
              <a:gd name="connsiteY37" fmla="*/ 5496223 h 6858000"/>
              <a:gd name="connsiteX38" fmla="*/ 5149099 w 5638801"/>
              <a:gd name="connsiteY38" fmla="*/ 5476194 h 6858000"/>
              <a:gd name="connsiteX39" fmla="*/ 0 w 5638801"/>
              <a:gd name="connsiteY39" fmla="*/ 0 h 6858000"/>
              <a:gd name="connsiteX40" fmla="*/ 5014143 w 5638801"/>
              <a:gd name="connsiteY40" fmla="*/ 0 h 6858000"/>
              <a:gd name="connsiteX41" fmla="*/ 4982006 w 5638801"/>
              <a:gd name="connsiteY41" fmla="*/ 110336 h 6858000"/>
              <a:gd name="connsiteX42" fmla="*/ 4911693 w 5638801"/>
              <a:gd name="connsiteY42" fmla="*/ 3297160 h 6858000"/>
              <a:gd name="connsiteX43" fmla="*/ 5350084 w 5638801"/>
              <a:gd name="connsiteY43" fmla="*/ 5320503 h 6858000"/>
              <a:gd name="connsiteX44" fmla="*/ 5307816 w 5638801"/>
              <a:gd name="connsiteY44" fmla="*/ 5410770 h 6858000"/>
              <a:gd name="connsiteX45" fmla="*/ 5282260 w 5638801"/>
              <a:gd name="connsiteY45" fmla="*/ 5410770 h 6858000"/>
              <a:gd name="connsiteX46" fmla="*/ 5272211 w 5638801"/>
              <a:gd name="connsiteY46" fmla="*/ 5446820 h 6858000"/>
              <a:gd name="connsiteX47" fmla="*/ 5280062 w 5638801"/>
              <a:gd name="connsiteY47" fmla="*/ 5464345 h 6858000"/>
              <a:gd name="connsiteX48" fmla="*/ 5282094 w 5638801"/>
              <a:gd name="connsiteY48" fmla="*/ 5465704 h 6858000"/>
              <a:gd name="connsiteX49" fmla="*/ 5273626 w 5638801"/>
              <a:gd name="connsiteY49" fmla="*/ 5483788 h 6858000"/>
              <a:gd name="connsiteX50" fmla="*/ 5236280 w 5638801"/>
              <a:gd name="connsiteY50" fmla="*/ 5487216 h 6858000"/>
              <a:gd name="connsiteX51" fmla="*/ 5175892 w 5638801"/>
              <a:gd name="connsiteY51" fmla="*/ 5509575 h 6858000"/>
              <a:gd name="connsiteX52" fmla="*/ 5063669 w 5638801"/>
              <a:gd name="connsiteY52" fmla="*/ 5544290 h 6858000"/>
              <a:gd name="connsiteX53" fmla="*/ 5026820 w 5638801"/>
              <a:gd name="connsiteY53" fmla="*/ 5544290 h 6858000"/>
              <a:gd name="connsiteX54" fmla="*/ 4973221 w 5638801"/>
              <a:gd name="connsiteY54" fmla="*/ 5521591 h 6858000"/>
              <a:gd name="connsiteX55" fmla="*/ 4905385 w 5638801"/>
              <a:gd name="connsiteY55" fmla="*/ 5537614 h 6858000"/>
              <a:gd name="connsiteX56" fmla="*/ 4821635 w 5638801"/>
              <a:gd name="connsiteY56" fmla="*/ 5521591 h 6858000"/>
              <a:gd name="connsiteX57" fmla="*/ 4737887 w 5638801"/>
              <a:gd name="connsiteY57" fmla="*/ 5521591 h 6858000"/>
              <a:gd name="connsiteX58" fmla="*/ 4654139 w 5638801"/>
              <a:gd name="connsiteY58" fmla="*/ 5554972 h 6858000"/>
              <a:gd name="connsiteX59" fmla="*/ 4643257 w 5638801"/>
              <a:gd name="connsiteY59" fmla="*/ 5579005 h 6858000"/>
              <a:gd name="connsiteX60" fmla="*/ 4649120 w 5638801"/>
              <a:gd name="connsiteY60" fmla="*/ 5643095 h 6858000"/>
              <a:gd name="connsiteX61" fmla="*/ 4618970 w 5638801"/>
              <a:gd name="connsiteY61" fmla="*/ 5620396 h 6858000"/>
              <a:gd name="connsiteX62" fmla="*/ 4554483 w 5638801"/>
              <a:gd name="connsiteY62" fmla="*/ 5637754 h 6858000"/>
              <a:gd name="connsiteX63" fmla="*/ 4517635 w 5638801"/>
              <a:gd name="connsiteY63" fmla="*/ 5648436 h 6858000"/>
              <a:gd name="connsiteX64" fmla="*/ 4459010 w 5638801"/>
              <a:gd name="connsiteY64" fmla="*/ 5632413 h 6858000"/>
              <a:gd name="connsiteX65" fmla="*/ 4409599 w 5638801"/>
              <a:gd name="connsiteY65" fmla="*/ 5673804 h 6858000"/>
              <a:gd name="connsiteX66" fmla="*/ 4397037 w 5638801"/>
              <a:gd name="connsiteY66" fmla="*/ 5673804 h 6858000"/>
              <a:gd name="connsiteX67" fmla="*/ 4402899 w 5638801"/>
              <a:gd name="connsiteY67" fmla="*/ 5632413 h 6858000"/>
              <a:gd name="connsiteX68" fmla="*/ 4472410 w 5638801"/>
              <a:gd name="connsiteY68" fmla="*/ 5592357 h 6858000"/>
              <a:gd name="connsiteX69" fmla="*/ 4586308 w 5638801"/>
              <a:gd name="connsiteY69" fmla="*/ 5528267 h 6858000"/>
              <a:gd name="connsiteX70" fmla="*/ 4592171 w 5638801"/>
              <a:gd name="connsiteY70" fmla="*/ 5506905 h 6858000"/>
              <a:gd name="connsiteX71" fmla="*/ 4585471 w 5638801"/>
              <a:gd name="connsiteY71" fmla="*/ 5497558 h 6858000"/>
              <a:gd name="connsiteX72" fmla="*/ 4546109 w 5638801"/>
              <a:gd name="connsiteY72" fmla="*/ 5497558 h 6858000"/>
              <a:gd name="connsiteX73" fmla="*/ 4509259 w 5638801"/>
              <a:gd name="connsiteY73" fmla="*/ 5497558 h 6858000"/>
              <a:gd name="connsiteX74" fmla="*/ 4475761 w 5638801"/>
              <a:gd name="connsiteY74" fmla="*/ 5506905 h 6858000"/>
              <a:gd name="connsiteX75" fmla="*/ 4475761 w 5638801"/>
              <a:gd name="connsiteY75" fmla="*/ 5521591 h 6858000"/>
              <a:gd name="connsiteX76" fmla="*/ 4432211 w 5638801"/>
              <a:gd name="connsiteY76" fmla="*/ 5512246 h 6858000"/>
              <a:gd name="connsiteX77" fmla="*/ 4330875 w 5638801"/>
              <a:gd name="connsiteY77" fmla="*/ 5585681 h 6858000"/>
              <a:gd name="connsiteX78" fmla="*/ 4325012 w 5638801"/>
              <a:gd name="connsiteY78" fmla="*/ 5561648 h 6858000"/>
              <a:gd name="connsiteX79" fmla="*/ 4312450 w 5638801"/>
              <a:gd name="connsiteY79" fmla="*/ 5561648 h 6858000"/>
              <a:gd name="connsiteX80" fmla="*/ 4326687 w 5638801"/>
              <a:gd name="connsiteY80" fmla="*/ 5580340 h 6858000"/>
              <a:gd name="connsiteX81" fmla="*/ 4289838 w 5638801"/>
              <a:gd name="connsiteY81" fmla="*/ 5631078 h 6858000"/>
              <a:gd name="connsiteX82" fmla="*/ 4299050 w 5638801"/>
              <a:gd name="connsiteY82" fmla="*/ 5681815 h 6858000"/>
              <a:gd name="connsiteX83" fmla="*/ 4330868 w 5638801"/>
              <a:gd name="connsiteY83" fmla="*/ 5799312 h 6858000"/>
              <a:gd name="connsiteX84" fmla="*/ 4368556 w 5638801"/>
              <a:gd name="connsiteY84" fmla="*/ 5822011 h 6858000"/>
              <a:gd name="connsiteX85" fmla="*/ 4500878 w 5638801"/>
              <a:gd name="connsiteY85" fmla="*/ 5688491 h 6858000"/>
              <a:gd name="connsiteX86" fmla="*/ 4662513 w 5638801"/>
              <a:gd name="connsiteY86" fmla="*/ 5712524 h 6858000"/>
              <a:gd name="connsiteX87" fmla="*/ 4776411 w 5638801"/>
              <a:gd name="connsiteY87" fmla="*/ 5712524 h 6858000"/>
              <a:gd name="connsiteX88" fmla="*/ 4887797 w 5638801"/>
              <a:gd name="connsiteY88" fmla="*/ 5684486 h 6858000"/>
              <a:gd name="connsiteX89" fmla="*/ 4916272 w 5638801"/>
              <a:gd name="connsiteY89" fmla="*/ 5684486 h 6858000"/>
              <a:gd name="connsiteX90" fmla="*/ 4963171 w 5638801"/>
              <a:gd name="connsiteY90" fmla="*/ 5625737 h 6858000"/>
              <a:gd name="connsiteX91" fmla="*/ 5123131 w 5638801"/>
              <a:gd name="connsiteY91" fmla="*/ 5625737 h 6858000"/>
              <a:gd name="connsiteX92" fmla="*/ 5152443 w 5638801"/>
              <a:gd name="connsiteY92" fmla="*/ 5667128 h 6858000"/>
              <a:gd name="connsiteX93" fmla="*/ 5123968 w 5638801"/>
              <a:gd name="connsiteY93" fmla="*/ 5687156 h 6858000"/>
              <a:gd name="connsiteX94" fmla="*/ 5097168 w 5638801"/>
              <a:gd name="connsiteY94" fmla="*/ 5700507 h 6858000"/>
              <a:gd name="connsiteX95" fmla="*/ 5118106 w 5638801"/>
              <a:gd name="connsiteY95" fmla="*/ 5719200 h 6858000"/>
              <a:gd name="connsiteX96" fmla="*/ 5163396 w 5638801"/>
              <a:gd name="connsiteY96" fmla="*/ 5719200 h 6858000"/>
              <a:gd name="connsiteX97" fmla="*/ 5134012 w 5638801"/>
              <a:gd name="connsiteY97" fmla="*/ 5781955 h 6858000"/>
              <a:gd name="connsiteX98" fmla="*/ 5039388 w 5638801"/>
              <a:gd name="connsiteY98" fmla="*/ 5781955 h 6858000"/>
              <a:gd name="connsiteX99" fmla="*/ 5013426 w 5638801"/>
              <a:gd name="connsiteY99" fmla="*/ 5846044 h 6858000"/>
              <a:gd name="connsiteX100" fmla="*/ 4897854 w 5638801"/>
              <a:gd name="connsiteY100" fmla="*/ 5846044 h 6858000"/>
              <a:gd name="connsiteX101" fmla="*/ 4886338 w 5638801"/>
              <a:gd name="connsiteY101" fmla="*/ 5832526 h 6858000"/>
              <a:gd name="connsiteX102" fmla="*/ 4884638 w 5638801"/>
              <a:gd name="connsiteY102" fmla="*/ 5810944 h 6858000"/>
              <a:gd name="connsiteX103" fmla="*/ 4911254 w 5638801"/>
              <a:gd name="connsiteY103" fmla="*/ 5793971 h 6858000"/>
              <a:gd name="connsiteX104" fmla="*/ 4902145 w 5638801"/>
              <a:gd name="connsiteY104" fmla="*/ 5790967 h 6858000"/>
              <a:gd name="connsiteX105" fmla="*/ 4883922 w 5638801"/>
              <a:gd name="connsiteY105" fmla="*/ 5793922 h 6858000"/>
              <a:gd name="connsiteX106" fmla="*/ 4884506 w 5638801"/>
              <a:gd name="connsiteY106" fmla="*/ 5786148 h 6858000"/>
              <a:gd name="connsiteX107" fmla="*/ 4872729 w 5638801"/>
              <a:gd name="connsiteY107" fmla="*/ 5797977 h 6858000"/>
              <a:gd name="connsiteX108" fmla="*/ 4872697 w 5638801"/>
              <a:gd name="connsiteY108" fmla="*/ 5800168 h 6858000"/>
              <a:gd name="connsiteX109" fmla="*/ 4860376 w 5638801"/>
              <a:gd name="connsiteY109" fmla="*/ 5807160 h 6858000"/>
              <a:gd name="connsiteX110" fmla="*/ 4843417 w 5638801"/>
              <a:gd name="connsiteY110" fmla="*/ 5811329 h 6858000"/>
              <a:gd name="connsiteX111" fmla="*/ 4803218 w 5638801"/>
              <a:gd name="connsiteY111" fmla="*/ 5784624 h 6858000"/>
              <a:gd name="connsiteX112" fmla="*/ 4780605 w 5638801"/>
              <a:gd name="connsiteY112" fmla="*/ 5844709 h 6858000"/>
              <a:gd name="connsiteX113" fmla="*/ 4713607 w 5638801"/>
              <a:gd name="connsiteY113" fmla="*/ 5891440 h 6858000"/>
              <a:gd name="connsiteX114" fmla="*/ 4699369 w 5638801"/>
              <a:gd name="connsiteY114" fmla="*/ 5935502 h 6858000"/>
              <a:gd name="connsiteX115" fmla="*/ 4691832 w 5638801"/>
              <a:gd name="connsiteY115" fmla="*/ 5892776 h 6858000"/>
              <a:gd name="connsiteX116" fmla="*/ 4625671 w 5638801"/>
              <a:gd name="connsiteY116" fmla="*/ 5844709 h 6858000"/>
              <a:gd name="connsiteX117" fmla="*/ 4574584 w 5638801"/>
              <a:gd name="connsiteY117" fmla="*/ 5876753 h 6858000"/>
              <a:gd name="connsiteX118" fmla="*/ 4526847 w 5638801"/>
              <a:gd name="connsiteY118" fmla="*/ 5862067 h 6858000"/>
              <a:gd name="connsiteX119" fmla="*/ 4479948 w 5638801"/>
              <a:gd name="connsiteY119" fmla="*/ 5843373 h 6858000"/>
              <a:gd name="connsiteX120" fmla="*/ 4469897 w 5638801"/>
              <a:gd name="connsiteY120" fmla="*/ 5843373 h 6858000"/>
              <a:gd name="connsiteX121" fmla="*/ 4391173 w 5638801"/>
              <a:gd name="connsiteY121" fmla="*/ 5891440 h 6858000"/>
              <a:gd name="connsiteX122" fmla="*/ 4307426 w 5638801"/>
              <a:gd name="connsiteY122" fmla="*/ 5891440 h 6858000"/>
              <a:gd name="connsiteX123" fmla="*/ 4307426 w 5638801"/>
              <a:gd name="connsiteY123" fmla="*/ 5906128 h 6858000"/>
              <a:gd name="connsiteX124" fmla="*/ 4240426 w 5638801"/>
              <a:gd name="connsiteY124" fmla="*/ 5886099 h 6858000"/>
              <a:gd name="connsiteX125" fmla="*/ 4156678 w 5638801"/>
              <a:gd name="connsiteY125" fmla="*/ 5846044 h 6858000"/>
              <a:gd name="connsiteX126" fmla="*/ 4165890 w 5638801"/>
              <a:gd name="connsiteY126" fmla="*/ 5827352 h 6858000"/>
              <a:gd name="connsiteX127" fmla="*/ 4152490 w 5638801"/>
              <a:gd name="connsiteY127" fmla="*/ 5811329 h 6858000"/>
              <a:gd name="connsiteX128" fmla="*/ 4127359 w 5638801"/>
              <a:gd name="connsiteY128" fmla="*/ 5823346 h 6858000"/>
              <a:gd name="connsiteX129" fmla="*/ 4156671 w 5638801"/>
              <a:gd name="connsiteY129" fmla="*/ 5846044 h 6858000"/>
              <a:gd name="connsiteX130" fmla="*/ 4156671 w 5638801"/>
              <a:gd name="connsiteY130" fmla="*/ 5868743 h 6858000"/>
              <a:gd name="connsiteX131" fmla="*/ 4108934 w 5638801"/>
              <a:gd name="connsiteY131" fmla="*/ 5880759 h 6858000"/>
              <a:gd name="connsiteX132" fmla="*/ 4120659 w 5638801"/>
              <a:gd name="connsiteY132" fmla="*/ 5926155 h 6858000"/>
              <a:gd name="connsiteX133" fmla="*/ 4059523 w 5638801"/>
              <a:gd name="connsiteY133" fmla="*/ 5959536 h 6858000"/>
              <a:gd name="connsiteX134" fmla="*/ 4048635 w 5638801"/>
              <a:gd name="connsiteY134" fmla="*/ 6028966 h 6858000"/>
              <a:gd name="connsiteX135" fmla="*/ 4062872 w 5638801"/>
              <a:gd name="connsiteY135" fmla="*/ 6050328 h 6858000"/>
              <a:gd name="connsiteX136" fmla="*/ 4046960 w 5638801"/>
              <a:gd name="connsiteY136" fmla="*/ 6066351 h 6858000"/>
              <a:gd name="connsiteX137" fmla="*/ 3894538 w 5638801"/>
              <a:gd name="connsiteY137" fmla="*/ 6097060 h 6858000"/>
              <a:gd name="connsiteX138" fmla="*/ 3863550 w 5638801"/>
              <a:gd name="connsiteY138" fmla="*/ 6105071 h 6858000"/>
              <a:gd name="connsiteX139" fmla="*/ 3873601 w 5638801"/>
              <a:gd name="connsiteY139" fmla="*/ 6034307 h 6858000"/>
              <a:gd name="connsiteX140" fmla="*/ 3942274 w 5638801"/>
              <a:gd name="connsiteY140" fmla="*/ 5956866 h 6858000"/>
              <a:gd name="connsiteX141" fmla="*/ 4026023 w 5638801"/>
              <a:gd name="connsiteY141" fmla="*/ 5906128 h 6858000"/>
              <a:gd name="connsiteX142" fmla="*/ 4038586 w 5638801"/>
              <a:gd name="connsiteY142" fmla="*/ 5888770 h 6858000"/>
              <a:gd name="connsiteX143" fmla="*/ 4016811 w 5638801"/>
              <a:gd name="connsiteY143" fmla="*/ 5854055 h 6858000"/>
              <a:gd name="connsiteX144" fmla="*/ 3939762 w 5638801"/>
              <a:gd name="connsiteY144" fmla="*/ 5854055 h 6858000"/>
              <a:gd name="connsiteX145" fmla="*/ 3904587 w 5638801"/>
              <a:gd name="connsiteY145" fmla="*/ 5847379 h 6858000"/>
              <a:gd name="connsiteX146" fmla="*/ 3820839 w 5638801"/>
              <a:gd name="connsiteY146" fmla="*/ 5922150 h 6858000"/>
              <a:gd name="connsiteX147" fmla="*/ 3742115 w 5638801"/>
              <a:gd name="connsiteY147" fmla="*/ 5964876 h 6858000"/>
              <a:gd name="connsiteX148" fmla="*/ 3652504 w 5638801"/>
              <a:gd name="connsiteY148" fmla="*/ 6047659 h 6858000"/>
              <a:gd name="connsiteX149" fmla="*/ 3555356 w 5638801"/>
              <a:gd name="connsiteY149" fmla="*/ 6091720 h 6858000"/>
              <a:gd name="connsiteX150" fmla="*/ 3464069 w 5638801"/>
              <a:gd name="connsiteY150" fmla="*/ 6126435 h 6858000"/>
              <a:gd name="connsiteX151" fmla="*/ 3438108 w 5638801"/>
              <a:gd name="connsiteY151" fmla="*/ 6142457 h 6858000"/>
              <a:gd name="connsiteX152" fmla="*/ 3462394 w 5638801"/>
              <a:gd name="connsiteY152" fmla="*/ 6158479 h 6858000"/>
              <a:gd name="connsiteX153" fmla="*/ 3552842 w 5638801"/>
              <a:gd name="connsiteY153" fmla="*/ 6183848 h 6858000"/>
              <a:gd name="connsiteX154" fmla="*/ 3646642 w 5638801"/>
              <a:gd name="connsiteY154" fmla="*/ 6161150 h 6858000"/>
              <a:gd name="connsiteX155" fmla="*/ 3829221 w 5638801"/>
              <a:gd name="connsiteY155" fmla="*/ 6190524 h 6858000"/>
              <a:gd name="connsiteX156" fmla="*/ 4064547 w 5638801"/>
              <a:gd name="connsiteY156" fmla="*/ 6190524 h 6858000"/>
              <a:gd name="connsiteX157" fmla="*/ 4079622 w 5638801"/>
              <a:gd name="connsiteY157" fmla="*/ 6219899 h 6858000"/>
              <a:gd name="connsiteX158" fmla="*/ 4065385 w 5638801"/>
              <a:gd name="connsiteY158" fmla="*/ 6251943 h 6858000"/>
              <a:gd name="connsiteX159" fmla="*/ 4015980 w 5638801"/>
              <a:gd name="connsiteY159" fmla="*/ 6251943 h 6858000"/>
              <a:gd name="connsiteX160" fmla="*/ 3977455 w 5638801"/>
              <a:gd name="connsiteY160" fmla="*/ 6271971 h 6858000"/>
              <a:gd name="connsiteX161" fmla="*/ 3964893 w 5638801"/>
              <a:gd name="connsiteY161" fmla="*/ 6271971 h 6858000"/>
              <a:gd name="connsiteX162" fmla="*/ 3909613 w 5638801"/>
              <a:gd name="connsiteY162" fmla="*/ 6249273 h 6858000"/>
              <a:gd name="connsiteX163" fmla="*/ 3813301 w 5638801"/>
              <a:gd name="connsiteY163" fmla="*/ 6231915 h 6858000"/>
              <a:gd name="connsiteX164" fmla="*/ 3743790 w 5638801"/>
              <a:gd name="connsiteY164" fmla="*/ 6279982 h 6858000"/>
              <a:gd name="connsiteX165" fmla="*/ 3654179 w 5638801"/>
              <a:gd name="connsiteY165" fmla="*/ 6279982 h 6858000"/>
              <a:gd name="connsiteX166" fmla="*/ 3588855 w 5638801"/>
              <a:gd name="connsiteY166" fmla="*/ 6279982 h 6858000"/>
              <a:gd name="connsiteX167" fmla="*/ 3438945 w 5638801"/>
              <a:gd name="connsiteY167" fmla="*/ 6279982 h 6858000"/>
              <a:gd name="connsiteX168" fmla="*/ 3407957 w 5638801"/>
              <a:gd name="connsiteY168" fmla="*/ 6312028 h 6858000"/>
              <a:gd name="connsiteX169" fmla="*/ 3359384 w 5638801"/>
              <a:gd name="connsiteY169" fmla="*/ 6326725 h 6858000"/>
              <a:gd name="connsiteX170" fmla="*/ 3329234 w 5638801"/>
              <a:gd name="connsiteY170" fmla="*/ 6346752 h 6858000"/>
              <a:gd name="connsiteX171" fmla="*/ 3253023 w 5638801"/>
              <a:gd name="connsiteY171" fmla="*/ 6426864 h 6858000"/>
              <a:gd name="connsiteX172" fmla="*/ 3218686 w 5638801"/>
              <a:gd name="connsiteY172" fmla="*/ 6426864 h 6858000"/>
              <a:gd name="connsiteX173" fmla="*/ 3235435 w 5638801"/>
              <a:gd name="connsiteY173" fmla="*/ 6393484 h 6858000"/>
              <a:gd name="connsiteX174" fmla="*/ 3307466 w 5638801"/>
              <a:gd name="connsiteY174" fmla="*/ 6373446 h 6858000"/>
              <a:gd name="connsiteX175" fmla="*/ 3338452 w 5638801"/>
              <a:gd name="connsiteY175" fmla="*/ 6286658 h 6858000"/>
              <a:gd name="connsiteX176" fmla="*/ 3254704 w 5638801"/>
              <a:gd name="connsiteY176" fmla="*/ 6296005 h 6858000"/>
              <a:gd name="connsiteX177" fmla="*/ 3237117 w 5638801"/>
              <a:gd name="connsiteY177" fmla="*/ 6348078 h 6858000"/>
              <a:gd name="connsiteX178" fmla="*/ 3218692 w 5638801"/>
              <a:gd name="connsiteY178" fmla="*/ 6354754 h 6858000"/>
              <a:gd name="connsiteX179" fmla="*/ 3165930 w 5638801"/>
              <a:gd name="connsiteY179" fmla="*/ 6345407 h 6858000"/>
              <a:gd name="connsiteX180" fmla="*/ 3122381 w 5638801"/>
              <a:gd name="connsiteY180" fmla="*/ 6442877 h 6858000"/>
              <a:gd name="connsiteX181" fmla="*/ 3135781 w 5638801"/>
              <a:gd name="connsiteY181" fmla="*/ 6465574 h 6858000"/>
              <a:gd name="connsiteX182" fmla="*/ 3153368 w 5638801"/>
              <a:gd name="connsiteY182" fmla="*/ 6476256 h 6858000"/>
              <a:gd name="connsiteX183" fmla="*/ 3135781 w 5638801"/>
              <a:gd name="connsiteY183" fmla="*/ 6497619 h 6858000"/>
              <a:gd name="connsiteX184" fmla="*/ 3012670 w 5638801"/>
              <a:gd name="connsiteY184" fmla="*/ 6563044 h 6858000"/>
              <a:gd name="connsiteX185" fmla="*/ 2975821 w 5638801"/>
              <a:gd name="connsiteY185" fmla="*/ 6593753 h 6858000"/>
              <a:gd name="connsiteX186" fmla="*/ 2837635 w 5638801"/>
              <a:gd name="connsiteY186" fmla="*/ 6639150 h 6858000"/>
              <a:gd name="connsiteX187" fmla="*/ 2796599 w 5638801"/>
              <a:gd name="connsiteY187" fmla="*/ 6672529 h 6858000"/>
              <a:gd name="connsiteX188" fmla="*/ 2796599 w 5638801"/>
              <a:gd name="connsiteY188" fmla="*/ 6703240 h 6858000"/>
              <a:gd name="connsiteX189" fmla="*/ 2808324 w 5638801"/>
              <a:gd name="connsiteY189" fmla="*/ 6717926 h 6858000"/>
              <a:gd name="connsiteX190" fmla="*/ 2864435 w 5638801"/>
              <a:gd name="connsiteY190" fmla="*/ 6717926 h 6858000"/>
              <a:gd name="connsiteX191" fmla="*/ 2920547 w 5638801"/>
              <a:gd name="connsiteY191" fmla="*/ 6709916 h 6858000"/>
              <a:gd name="connsiteX192" fmla="*/ 2947347 w 5638801"/>
              <a:gd name="connsiteY192" fmla="*/ 6688552 h 6858000"/>
              <a:gd name="connsiteX193" fmla="*/ 2982521 w 5638801"/>
              <a:gd name="connsiteY193" fmla="*/ 6632473 h 6858000"/>
              <a:gd name="connsiteX194" fmla="*/ 2995997 w 5638801"/>
              <a:gd name="connsiteY194" fmla="*/ 6595823 h 6858000"/>
              <a:gd name="connsiteX195" fmla="*/ 2999270 w 5638801"/>
              <a:gd name="connsiteY195" fmla="*/ 6596173 h 6858000"/>
              <a:gd name="connsiteX196" fmla="*/ 3044495 w 5638801"/>
              <a:gd name="connsiteY196" fmla="*/ 6604435 h 6858000"/>
              <a:gd name="connsiteX197" fmla="*/ 3076570 w 5638801"/>
              <a:gd name="connsiteY197" fmla="*/ 6590346 h 6858000"/>
              <a:gd name="connsiteX198" fmla="*/ 3103957 w 5638801"/>
              <a:gd name="connsiteY198" fmla="*/ 6620458 h 6858000"/>
              <a:gd name="connsiteX199" fmla="*/ 3117356 w 5638801"/>
              <a:gd name="connsiteY199" fmla="*/ 6643155 h 6858000"/>
              <a:gd name="connsiteX200" fmla="*/ 3100607 w 5638801"/>
              <a:gd name="connsiteY200" fmla="*/ 6657843 h 6858000"/>
              <a:gd name="connsiteX201" fmla="*/ 3056219 w 5638801"/>
              <a:gd name="connsiteY201" fmla="*/ 6725937 h 6858000"/>
              <a:gd name="connsiteX202" fmla="*/ 3033608 w 5638801"/>
              <a:gd name="connsiteY202" fmla="*/ 6774004 h 6858000"/>
              <a:gd name="connsiteX203" fmla="*/ 3000108 w 5638801"/>
              <a:gd name="connsiteY203" fmla="*/ 6798038 h 6858000"/>
              <a:gd name="connsiteX204" fmla="*/ 3008483 w 5638801"/>
              <a:gd name="connsiteY204" fmla="*/ 6818066 h 6858000"/>
              <a:gd name="connsiteX205" fmla="*/ 3083019 w 5638801"/>
              <a:gd name="connsiteY205" fmla="*/ 6818066 h 6858000"/>
              <a:gd name="connsiteX206" fmla="*/ 3206130 w 5638801"/>
              <a:gd name="connsiteY206" fmla="*/ 6715255 h 6858000"/>
              <a:gd name="connsiteX207" fmla="*/ 3298254 w 5638801"/>
              <a:gd name="connsiteY207" fmla="*/ 6685881 h 6858000"/>
              <a:gd name="connsiteX208" fmla="*/ 3315003 w 5638801"/>
              <a:gd name="connsiteY208" fmla="*/ 6695228 h 6858000"/>
              <a:gd name="connsiteX209" fmla="*/ 3297416 w 5638801"/>
              <a:gd name="connsiteY209" fmla="*/ 6716591 h 6858000"/>
              <a:gd name="connsiteX210" fmla="*/ 3284016 w 5638801"/>
              <a:gd name="connsiteY210" fmla="*/ 6740625 h 6858000"/>
              <a:gd name="connsiteX211" fmla="*/ 3284016 w 5638801"/>
              <a:gd name="connsiteY211" fmla="*/ 6778010 h 6858000"/>
              <a:gd name="connsiteX212" fmla="*/ 3210317 w 5638801"/>
              <a:gd name="connsiteY212" fmla="*/ 6843435 h 6858000"/>
              <a:gd name="connsiteX213" fmla="*/ 3201725 w 5638801"/>
              <a:gd name="connsiteY213" fmla="*/ 6858000 h 6858000"/>
              <a:gd name="connsiteX214" fmla="*/ 3179522 w 5638801"/>
              <a:gd name="connsiteY214" fmla="*/ 6858000 h 6858000"/>
              <a:gd name="connsiteX215" fmla="*/ 3177106 w 5638801"/>
              <a:gd name="connsiteY215" fmla="*/ 6851320 h 6858000"/>
              <a:gd name="connsiteX216" fmla="*/ 3172631 w 5638801"/>
              <a:gd name="connsiteY216" fmla="*/ 6823406 h 6858000"/>
              <a:gd name="connsiteX217" fmla="*/ 3147506 w 5638801"/>
              <a:gd name="connsiteY217" fmla="*/ 6815395 h 6858000"/>
              <a:gd name="connsiteX218" fmla="*/ 3110811 w 5638801"/>
              <a:gd name="connsiteY218" fmla="*/ 6858000 h 6858000"/>
              <a:gd name="connsiteX219" fmla="*/ 0 w 5638801"/>
              <a:gd name="connsiteY2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638801" h="6858000">
                <a:moveTo>
                  <a:pt x="3206967" y="6763322"/>
                </a:moveTo>
                <a:cubicBezTo>
                  <a:pt x="3206967" y="6763322"/>
                  <a:pt x="3206967" y="6763322"/>
                  <a:pt x="3200267" y="6772669"/>
                </a:cubicBezTo>
                <a:lnTo>
                  <a:pt x="3213668" y="6784686"/>
                </a:lnTo>
                <a:lnTo>
                  <a:pt x="3220367" y="6772669"/>
                </a:lnTo>
                <a:cubicBezTo>
                  <a:pt x="3216140" y="6768758"/>
                  <a:pt x="3211642" y="6765614"/>
                  <a:pt x="3206967" y="6763322"/>
                </a:cubicBezTo>
                <a:close/>
                <a:moveTo>
                  <a:pt x="2976658" y="6593753"/>
                </a:moveTo>
                <a:lnTo>
                  <a:pt x="2996759" y="6593753"/>
                </a:lnTo>
                <a:lnTo>
                  <a:pt x="2995997" y="6595823"/>
                </a:lnTo>
                <a:close/>
                <a:moveTo>
                  <a:pt x="4093866" y="5828686"/>
                </a:moveTo>
                <a:cubicBezTo>
                  <a:pt x="4091354" y="5828686"/>
                  <a:pt x="4077117" y="5828686"/>
                  <a:pt x="4067904" y="5838032"/>
                </a:cubicBezTo>
                <a:cubicBezTo>
                  <a:pt x="4058692" y="5847379"/>
                  <a:pt x="4072928" y="5858061"/>
                  <a:pt x="4075441" y="5858061"/>
                </a:cubicBezTo>
                <a:cubicBezTo>
                  <a:pt x="4085029" y="5858113"/>
                  <a:pt x="4094591" y="5856326"/>
                  <a:pt x="4103916" y="5852720"/>
                </a:cubicBezTo>
                <a:cubicBezTo>
                  <a:pt x="4103916" y="5842038"/>
                  <a:pt x="4096378" y="5828686"/>
                  <a:pt x="4093866" y="5828686"/>
                </a:cubicBezTo>
                <a:close/>
                <a:moveTo>
                  <a:pt x="4883922" y="5793922"/>
                </a:moveTo>
                <a:lnTo>
                  <a:pt x="4883616" y="5797977"/>
                </a:lnTo>
                <a:lnTo>
                  <a:pt x="4884638" y="5810944"/>
                </a:lnTo>
                <a:lnTo>
                  <a:pt x="4881941" y="5812664"/>
                </a:lnTo>
                <a:cubicBezTo>
                  <a:pt x="4881104" y="5812664"/>
                  <a:pt x="4876079" y="5808992"/>
                  <a:pt x="4872624" y="5805320"/>
                </a:cubicBezTo>
                <a:lnTo>
                  <a:pt x="4872697" y="5800168"/>
                </a:lnTo>
                <a:lnTo>
                  <a:pt x="4883616" y="5793971"/>
                </a:lnTo>
                <a:close/>
                <a:moveTo>
                  <a:pt x="4080584" y="5664919"/>
                </a:moveTo>
                <a:cubicBezTo>
                  <a:pt x="4055485" y="5669027"/>
                  <a:pt x="4068217" y="5732552"/>
                  <a:pt x="4046967" y="5741898"/>
                </a:cubicBezTo>
                <a:lnTo>
                  <a:pt x="4052829" y="5763262"/>
                </a:lnTo>
                <a:cubicBezTo>
                  <a:pt x="4065892" y="5751950"/>
                  <a:pt x="4079312" y="5741699"/>
                  <a:pt x="4093028" y="5732553"/>
                </a:cubicBezTo>
                <a:cubicBezTo>
                  <a:pt x="4101403" y="5725877"/>
                  <a:pt x="4113129" y="5732553"/>
                  <a:pt x="4118991" y="5720536"/>
                </a:cubicBezTo>
                <a:cubicBezTo>
                  <a:pt x="4127319" y="5708119"/>
                  <a:pt x="4134382" y="5693695"/>
                  <a:pt x="4139928" y="5677809"/>
                </a:cubicBezTo>
                <a:lnTo>
                  <a:pt x="4119828" y="5667128"/>
                </a:lnTo>
                <a:cubicBezTo>
                  <a:pt x="4111196" y="5668526"/>
                  <a:pt x="4102498" y="5668526"/>
                  <a:pt x="4093866" y="5667128"/>
                </a:cubicBezTo>
                <a:cubicBezTo>
                  <a:pt x="4088527" y="5664958"/>
                  <a:pt x="4084170" y="5664332"/>
                  <a:pt x="4080584" y="5664919"/>
                </a:cubicBezTo>
                <a:close/>
                <a:moveTo>
                  <a:pt x="4228702" y="5554972"/>
                </a:moveTo>
                <a:cubicBezTo>
                  <a:pt x="4217814" y="5577669"/>
                  <a:pt x="4208602" y="5589687"/>
                  <a:pt x="4206927" y="5604374"/>
                </a:cubicBezTo>
                <a:cubicBezTo>
                  <a:pt x="4205252" y="5619060"/>
                  <a:pt x="4216139" y="5624401"/>
                  <a:pt x="4221164" y="5635083"/>
                </a:cubicBezTo>
                <a:cubicBezTo>
                  <a:pt x="4230232" y="5626420"/>
                  <a:pt x="4238190" y="5615087"/>
                  <a:pt x="4244614" y="5601704"/>
                </a:cubicBezTo>
                <a:cubicBezTo>
                  <a:pt x="4244614" y="5601704"/>
                  <a:pt x="4237913" y="5580340"/>
                  <a:pt x="4228702" y="5554972"/>
                </a:cubicBezTo>
                <a:close/>
                <a:moveTo>
                  <a:pt x="5149099" y="5476194"/>
                </a:moveTo>
                <a:cubicBezTo>
                  <a:pt x="5136900" y="5477813"/>
                  <a:pt x="5124832" y="5481388"/>
                  <a:pt x="5113087" y="5486876"/>
                </a:cubicBezTo>
                <a:lnTo>
                  <a:pt x="5119788" y="5516251"/>
                </a:lnTo>
                <a:lnTo>
                  <a:pt x="5167524" y="5496223"/>
                </a:lnTo>
                <a:cubicBezTo>
                  <a:pt x="5160825" y="5496223"/>
                  <a:pt x="5155799" y="5476194"/>
                  <a:pt x="5149099" y="5476194"/>
                </a:cubicBezTo>
                <a:close/>
                <a:moveTo>
                  <a:pt x="0" y="0"/>
                </a:moveTo>
                <a:lnTo>
                  <a:pt x="5014143" y="0"/>
                </a:lnTo>
                <a:lnTo>
                  <a:pt x="4982006" y="110336"/>
                </a:lnTo>
                <a:cubicBezTo>
                  <a:pt x="4622615" y="1242678"/>
                  <a:pt x="3423339" y="2550189"/>
                  <a:pt x="4911693" y="3297160"/>
                </a:cubicBezTo>
                <a:cubicBezTo>
                  <a:pt x="5903929" y="3795142"/>
                  <a:pt x="5701662" y="4542251"/>
                  <a:pt x="5350084" y="5320503"/>
                </a:cubicBezTo>
                <a:lnTo>
                  <a:pt x="5307816" y="5410770"/>
                </a:lnTo>
                <a:lnTo>
                  <a:pt x="5282260" y="5410770"/>
                </a:lnTo>
                <a:cubicBezTo>
                  <a:pt x="5282260" y="5410770"/>
                  <a:pt x="5270535" y="5434803"/>
                  <a:pt x="5272211" y="5446820"/>
                </a:cubicBezTo>
                <a:cubicBezTo>
                  <a:pt x="5273048" y="5452829"/>
                  <a:pt x="5276397" y="5459505"/>
                  <a:pt x="5280062" y="5464345"/>
                </a:cubicBezTo>
                <a:lnTo>
                  <a:pt x="5282094" y="5465704"/>
                </a:lnTo>
                <a:lnTo>
                  <a:pt x="5273626" y="5483788"/>
                </a:lnTo>
                <a:lnTo>
                  <a:pt x="5236280" y="5487216"/>
                </a:lnTo>
                <a:cubicBezTo>
                  <a:pt x="5215827" y="5491907"/>
                  <a:pt x="5195623" y="5499376"/>
                  <a:pt x="5175892" y="5509575"/>
                </a:cubicBezTo>
                <a:cubicBezTo>
                  <a:pt x="5142393" y="5530938"/>
                  <a:pt x="5098843" y="5501564"/>
                  <a:pt x="5063669" y="5544290"/>
                </a:cubicBezTo>
                <a:cubicBezTo>
                  <a:pt x="5056970" y="5553637"/>
                  <a:pt x="5039382" y="5544290"/>
                  <a:pt x="5026820" y="5544290"/>
                </a:cubicBezTo>
                <a:cubicBezTo>
                  <a:pt x="5009497" y="5533787"/>
                  <a:pt x="4991533" y="5526186"/>
                  <a:pt x="4973221" y="5521591"/>
                </a:cubicBezTo>
                <a:cubicBezTo>
                  <a:pt x="4949771" y="5521591"/>
                  <a:pt x="4921296" y="5550966"/>
                  <a:pt x="4905385" y="5537614"/>
                </a:cubicBezTo>
                <a:cubicBezTo>
                  <a:pt x="4876079" y="5510910"/>
                  <a:pt x="4847597" y="5525597"/>
                  <a:pt x="4821635" y="5521591"/>
                </a:cubicBezTo>
                <a:cubicBezTo>
                  <a:pt x="4795680" y="5517586"/>
                  <a:pt x="4768036" y="5521591"/>
                  <a:pt x="4737887" y="5521591"/>
                </a:cubicBezTo>
                <a:cubicBezTo>
                  <a:pt x="4708390" y="5516829"/>
                  <a:pt x="4678769" y="5528636"/>
                  <a:pt x="4654139" y="5554972"/>
                </a:cubicBezTo>
                <a:cubicBezTo>
                  <a:pt x="4649014" y="5560953"/>
                  <a:pt x="4645203" y="5569364"/>
                  <a:pt x="4643257" y="5579005"/>
                </a:cubicBezTo>
                <a:cubicBezTo>
                  <a:pt x="4656657" y="5599033"/>
                  <a:pt x="4666707" y="5621731"/>
                  <a:pt x="4649120" y="5643095"/>
                </a:cubicBezTo>
                <a:cubicBezTo>
                  <a:pt x="4649120" y="5643095"/>
                  <a:pt x="4629021" y="5619060"/>
                  <a:pt x="4618970" y="5620396"/>
                </a:cubicBezTo>
                <a:cubicBezTo>
                  <a:pt x="4597169" y="5622815"/>
                  <a:pt x="4575573" y="5628628"/>
                  <a:pt x="4554483" y="5637754"/>
                </a:cubicBezTo>
                <a:cubicBezTo>
                  <a:pt x="4542633" y="5644419"/>
                  <a:pt x="4530190" y="5648025"/>
                  <a:pt x="4517635" y="5648436"/>
                </a:cubicBezTo>
                <a:cubicBezTo>
                  <a:pt x="4498457" y="5640088"/>
                  <a:pt x="4478827" y="5634726"/>
                  <a:pt x="4459010" y="5632413"/>
                </a:cubicBezTo>
                <a:cubicBezTo>
                  <a:pt x="4441330" y="5642190"/>
                  <a:pt x="4424673" y="5656142"/>
                  <a:pt x="4409599" y="5673804"/>
                </a:cubicBezTo>
                <a:cubicBezTo>
                  <a:pt x="4409599" y="5673804"/>
                  <a:pt x="4396199" y="5673804"/>
                  <a:pt x="4397037" y="5673804"/>
                </a:cubicBezTo>
                <a:cubicBezTo>
                  <a:pt x="4397874" y="5673804"/>
                  <a:pt x="4397037" y="5635083"/>
                  <a:pt x="4402899" y="5632413"/>
                </a:cubicBezTo>
                <a:cubicBezTo>
                  <a:pt x="4425551" y="5616874"/>
                  <a:pt x="4448755" y="5603501"/>
                  <a:pt x="4472410" y="5592357"/>
                </a:cubicBezTo>
                <a:cubicBezTo>
                  <a:pt x="4510097" y="5570993"/>
                  <a:pt x="4548621" y="5550966"/>
                  <a:pt x="4586308" y="5528267"/>
                </a:cubicBezTo>
                <a:cubicBezTo>
                  <a:pt x="4586308" y="5528267"/>
                  <a:pt x="4591334" y="5513581"/>
                  <a:pt x="4592171" y="5506905"/>
                </a:cubicBezTo>
                <a:cubicBezTo>
                  <a:pt x="4593009" y="5500228"/>
                  <a:pt x="4592171" y="5497558"/>
                  <a:pt x="4585471" y="5497558"/>
                </a:cubicBezTo>
                <a:cubicBezTo>
                  <a:pt x="4578771" y="5497558"/>
                  <a:pt x="4556158" y="5489547"/>
                  <a:pt x="4546109" y="5497558"/>
                </a:cubicBezTo>
                <a:cubicBezTo>
                  <a:pt x="4536059" y="5505569"/>
                  <a:pt x="4526010" y="5534943"/>
                  <a:pt x="4509259" y="5497558"/>
                </a:cubicBezTo>
                <a:cubicBezTo>
                  <a:pt x="4509259" y="5497558"/>
                  <a:pt x="4487484" y="5497558"/>
                  <a:pt x="4475761" y="5506905"/>
                </a:cubicBezTo>
                <a:lnTo>
                  <a:pt x="4475761" y="5521591"/>
                </a:lnTo>
                <a:cubicBezTo>
                  <a:pt x="4459841" y="5537614"/>
                  <a:pt x="4451473" y="5460173"/>
                  <a:pt x="4432211" y="5512246"/>
                </a:cubicBezTo>
                <a:cubicBezTo>
                  <a:pt x="4412948" y="5564317"/>
                  <a:pt x="4361862" y="5542955"/>
                  <a:pt x="4330875" y="5585681"/>
                </a:cubicBezTo>
                <a:cubicBezTo>
                  <a:pt x="4329807" y="5577196"/>
                  <a:pt x="4327822" y="5569059"/>
                  <a:pt x="4325012" y="5561648"/>
                </a:cubicBezTo>
                <a:cubicBezTo>
                  <a:pt x="4325012" y="5561648"/>
                  <a:pt x="4317475" y="5561648"/>
                  <a:pt x="4312450" y="5561648"/>
                </a:cubicBezTo>
                <a:cubicBezTo>
                  <a:pt x="4316038" y="5569837"/>
                  <a:pt x="4320957" y="5576303"/>
                  <a:pt x="4326687" y="5580340"/>
                </a:cubicBezTo>
                <a:cubicBezTo>
                  <a:pt x="4315319" y="5598875"/>
                  <a:pt x="4302994" y="5615854"/>
                  <a:pt x="4289838" y="5631078"/>
                </a:cubicBezTo>
                <a:cubicBezTo>
                  <a:pt x="4268900" y="5659116"/>
                  <a:pt x="4266389" y="5665792"/>
                  <a:pt x="4299050" y="5681815"/>
                </a:cubicBezTo>
                <a:cubicBezTo>
                  <a:pt x="4315794" y="5691162"/>
                  <a:pt x="4321656" y="5757921"/>
                  <a:pt x="4330868" y="5799312"/>
                </a:cubicBezTo>
                <a:cubicBezTo>
                  <a:pt x="4340087" y="5840703"/>
                  <a:pt x="4358506" y="5854055"/>
                  <a:pt x="4368556" y="5822011"/>
                </a:cubicBezTo>
                <a:cubicBezTo>
                  <a:pt x="4396621" y="5746157"/>
                  <a:pt x="4445868" y="5696470"/>
                  <a:pt x="4500878" y="5688491"/>
                </a:cubicBezTo>
                <a:cubicBezTo>
                  <a:pt x="4554306" y="5657582"/>
                  <a:pt x="4613603" y="5666403"/>
                  <a:pt x="4662513" y="5712524"/>
                </a:cubicBezTo>
                <a:cubicBezTo>
                  <a:pt x="4700199" y="5667128"/>
                  <a:pt x="4737050" y="5731217"/>
                  <a:pt x="4776411" y="5712524"/>
                </a:cubicBezTo>
                <a:cubicBezTo>
                  <a:pt x="4815773" y="5693832"/>
                  <a:pt x="4852629" y="5727212"/>
                  <a:pt x="4887797" y="5684486"/>
                </a:cubicBezTo>
                <a:cubicBezTo>
                  <a:pt x="4887797" y="5684486"/>
                  <a:pt x="4905385" y="5729882"/>
                  <a:pt x="4916272" y="5684486"/>
                </a:cubicBezTo>
                <a:cubicBezTo>
                  <a:pt x="4924943" y="5653860"/>
                  <a:pt x="4942458" y="5631929"/>
                  <a:pt x="4963171" y="5625737"/>
                </a:cubicBezTo>
                <a:cubicBezTo>
                  <a:pt x="5016414" y="5619060"/>
                  <a:pt x="5069895" y="5619060"/>
                  <a:pt x="5123131" y="5625737"/>
                </a:cubicBezTo>
                <a:cubicBezTo>
                  <a:pt x="5133181" y="5625737"/>
                  <a:pt x="5142400" y="5652440"/>
                  <a:pt x="5152443" y="5667128"/>
                </a:cubicBezTo>
                <a:lnTo>
                  <a:pt x="5123968" y="5687156"/>
                </a:lnTo>
                <a:lnTo>
                  <a:pt x="5097168" y="5700507"/>
                </a:lnTo>
                <a:cubicBezTo>
                  <a:pt x="5103875" y="5707183"/>
                  <a:pt x="5110576" y="5719200"/>
                  <a:pt x="5118106" y="5719200"/>
                </a:cubicBezTo>
                <a:lnTo>
                  <a:pt x="5163396" y="5719200"/>
                </a:lnTo>
                <a:lnTo>
                  <a:pt x="5134012" y="5781955"/>
                </a:lnTo>
                <a:lnTo>
                  <a:pt x="5039388" y="5781955"/>
                </a:lnTo>
                <a:cubicBezTo>
                  <a:pt x="5005051" y="5781955"/>
                  <a:pt x="5015102" y="5818005"/>
                  <a:pt x="5013426" y="5846044"/>
                </a:cubicBezTo>
                <a:cubicBezTo>
                  <a:pt x="4974903" y="5846044"/>
                  <a:pt x="4936378" y="5846044"/>
                  <a:pt x="4897854" y="5846044"/>
                </a:cubicBezTo>
                <a:cubicBezTo>
                  <a:pt x="4893248" y="5846044"/>
                  <a:pt x="4889060" y="5841037"/>
                  <a:pt x="4886338" y="5832526"/>
                </a:cubicBezTo>
                <a:lnTo>
                  <a:pt x="4884638" y="5810944"/>
                </a:lnTo>
                <a:lnTo>
                  <a:pt x="4911254" y="5793971"/>
                </a:lnTo>
                <a:cubicBezTo>
                  <a:pt x="4908741" y="5793971"/>
                  <a:pt x="4906228" y="5791968"/>
                  <a:pt x="4902145" y="5790967"/>
                </a:cubicBezTo>
                <a:lnTo>
                  <a:pt x="4883922" y="5793922"/>
                </a:lnTo>
                <a:lnTo>
                  <a:pt x="4884506" y="5786148"/>
                </a:lnTo>
                <a:cubicBezTo>
                  <a:pt x="4884349" y="5782205"/>
                  <a:pt x="4880894" y="5797977"/>
                  <a:pt x="4872729" y="5797977"/>
                </a:cubicBezTo>
                <a:lnTo>
                  <a:pt x="4872697" y="5800168"/>
                </a:lnTo>
                <a:lnTo>
                  <a:pt x="4860376" y="5807160"/>
                </a:lnTo>
                <a:cubicBezTo>
                  <a:pt x="4853676" y="5810998"/>
                  <a:pt x="4848023" y="5813332"/>
                  <a:pt x="4843417" y="5811329"/>
                </a:cubicBezTo>
                <a:cubicBezTo>
                  <a:pt x="4834204" y="5807333"/>
                  <a:pt x="4812430" y="5777949"/>
                  <a:pt x="4803218" y="5784624"/>
                </a:cubicBezTo>
                <a:cubicBezTo>
                  <a:pt x="4794005" y="5791300"/>
                  <a:pt x="4791493" y="5832691"/>
                  <a:pt x="4780605" y="5844709"/>
                </a:cubicBezTo>
                <a:cubicBezTo>
                  <a:pt x="4769718" y="5856736"/>
                  <a:pt x="4734544" y="5872747"/>
                  <a:pt x="4713607" y="5891440"/>
                </a:cubicBezTo>
                <a:cubicBezTo>
                  <a:pt x="4706069" y="5898117"/>
                  <a:pt x="4703556" y="5920814"/>
                  <a:pt x="4699369" y="5935502"/>
                </a:cubicBezTo>
                <a:cubicBezTo>
                  <a:pt x="4698367" y="5920688"/>
                  <a:pt x="4695821" y="5906254"/>
                  <a:pt x="4691832" y="5892776"/>
                </a:cubicBezTo>
                <a:cubicBezTo>
                  <a:pt x="4675082" y="5858061"/>
                  <a:pt x="4655820" y="5828686"/>
                  <a:pt x="4625671" y="5844709"/>
                </a:cubicBezTo>
                <a:cubicBezTo>
                  <a:pt x="4607997" y="5852594"/>
                  <a:pt x="4590885" y="5863338"/>
                  <a:pt x="4574584" y="5876753"/>
                </a:cubicBezTo>
                <a:cubicBezTo>
                  <a:pt x="4556158" y="5891440"/>
                  <a:pt x="4550297" y="5820676"/>
                  <a:pt x="4526847" y="5862067"/>
                </a:cubicBezTo>
                <a:cubicBezTo>
                  <a:pt x="4521821" y="5871413"/>
                  <a:pt x="4495860" y="5850049"/>
                  <a:pt x="4479948" y="5843373"/>
                </a:cubicBezTo>
                <a:cubicBezTo>
                  <a:pt x="4479948" y="5843373"/>
                  <a:pt x="4472410" y="5843373"/>
                  <a:pt x="4469897" y="5843373"/>
                </a:cubicBezTo>
                <a:cubicBezTo>
                  <a:pt x="4431374" y="5809994"/>
                  <a:pt x="4425511" y="5916809"/>
                  <a:pt x="4391173" y="5891440"/>
                </a:cubicBezTo>
                <a:cubicBezTo>
                  <a:pt x="4365258" y="5867597"/>
                  <a:pt x="4333334" y="5867597"/>
                  <a:pt x="4307426" y="5891440"/>
                </a:cubicBezTo>
                <a:cubicBezTo>
                  <a:pt x="4307426" y="5891440"/>
                  <a:pt x="4307426" y="5900787"/>
                  <a:pt x="4307426" y="5906128"/>
                </a:cubicBezTo>
                <a:cubicBezTo>
                  <a:pt x="4284813" y="5906128"/>
                  <a:pt x="4255502" y="5991580"/>
                  <a:pt x="4240426" y="5886099"/>
                </a:cubicBezTo>
                <a:cubicBezTo>
                  <a:pt x="4240426" y="5863402"/>
                  <a:pt x="4192689" y="5856726"/>
                  <a:pt x="4156678" y="5846044"/>
                </a:cubicBezTo>
                <a:cubicBezTo>
                  <a:pt x="4156678" y="5846044"/>
                  <a:pt x="4156678" y="5834027"/>
                  <a:pt x="4165890" y="5827352"/>
                </a:cubicBezTo>
                <a:cubicBezTo>
                  <a:pt x="4175102" y="5820686"/>
                  <a:pt x="4156678" y="5811329"/>
                  <a:pt x="4152490" y="5811329"/>
                </a:cubicBezTo>
                <a:cubicBezTo>
                  <a:pt x="4143898" y="5814104"/>
                  <a:pt x="4135490" y="5818131"/>
                  <a:pt x="4127359" y="5823346"/>
                </a:cubicBezTo>
                <a:cubicBezTo>
                  <a:pt x="4136017" y="5834121"/>
                  <a:pt x="4146008" y="5841860"/>
                  <a:pt x="4156671" y="5846044"/>
                </a:cubicBezTo>
                <a:cubicBezTo>
                  <a:pt x="4163370" y="5846044"/>
                  <a:pt x="4162534" y="5867407"/>
                  <a:pt x="4156671" y="5868743"/>
                </a:cubicBezTo>
                <a:cubicBezTo>
                  <a:pt x="4140904" y="5874051"/>
                  <a:pt x="4124965" y="5878067"/>
                  <a:pt x="4108934" y="5880759"/>
                </a:cubicBezTo>
                <a:lnTo>
                  <a:pt x="4120659" y="5926155"/>
                </a:lnTo>
                <a:lnTo>
                  <a:pt x="4059523" y="5959536"/>
                </a:lnTo>
                <a:cubicBezTo>
                  <a:pt x="4032723" y="5974222"/>
                  <a:pt x="4009274" y="5988910"/>
                  <a:pt x="4048635" y="6028966"/>
                </a:cubicBezTo>
                <a:cubicBezTo>
                  <a:pt x="4053963" y="6035043"/>
                  <a:pt x="4058751" y="6042223"/>
                  <a:pt x="4062872" y="6050328"/>
                </a:cubicBezTo>
                <a:cubicBezTo>
                  <a:pt x="4057848" y="6050328"/>
                  <a:pt x="4052823" y="6065016"/>
                  <a:pt x="4046960" y="6066351"/>
                </a:cubicBezTo>
                <a:cubicBezTo>
                  <a:pt x="3995873" y="6078368"/>
                  <a:pt x="3945624" y="6089050"/>
                  <a:pt x="3894538" y="6097060"/>
                </a:cubicBezTo>
                <a:cubicBezTo>
                  <a:pt x="3883650" y="6097060"/>
                  <a:pt x="3876113" y="6163820"/>
                  <a:pt x="3863550" y="6105071"/>
                </a:cubicBezTo>
                <a:cubicBezTo>
                  <a:pt x="3863550" y="6086379"/>
                  <a:pt x="3869413" y="6058340"/>
                  <a:pt x="3873601" y="6034307"/>
                </a:cubicBezTo>
                <a:cubicBezTo>
                  <a:pt x="3919663" y="6059675"/>
                  <a:pt x="3917149" y="5978228"/>
                  <a:pt x="3942274" y="5956866"/>
                </a:cubicBezTo>
                <a:cubicBezTo>
                  <a:pt x="3969642" y="5937731"/>
                  <a:pt x="3997595" y="5920794"/>
                  <a:pt x="4026023" y="5906128"/>
                </a:cubicBezTo>
                <a:cubicBezTo>
                  <a:pt x="4026023" y="5906128"/>
                  <a:pt x="4034398" y="5894111"/>
                  <a:pt x="4038586" y="5888770"/>
                </a:cubicBezTo>
                <a:cubicBezTo>
                  <a:pt x="4031971" y="5876227"/>
                  <a:pt x="4024684" y="5864610"/>
                  <a:pt x="4016811" y="5854055"/>
                </a:cubicBezTo>
                <a:cubicBezTo>
                  <a:pt x="3990848" y="5827352"/>
                  <a:pt x="3966561" y="5876753"/>
                  <a:pt x="3939762" y="5854055"/>
                </a:cubicBezTo>
                <a:cubicBezTo>
                  <a:pt x="3929013" y="5844720"/>
                  <a:pt x="3916418" y="5842333"/>
                  <a:pt x="3904587" y="5847379"/>
                </a:cubicBezTo>
                <a:cubicBezTo>
                  <a:pt x="3875276" y="5866072"/>
                  <a:pt x="3870250" y="5955530"/>
                  <a:pt x="3820839" y="5922150"/>
                </a:cubicBezTo>
                <a:cubicBezTo>
                  <a:pt x="3788177" y="5899452"/>
                  <a:pt x="3768914" y="5956866"/>
                  <a:pt x="3742115" y="5964876"/>
                </a:cubicBezTo>
                <a:cubicBezTo>
                  <a:pt x="3705529" y="5967316"/>
                  <a:pt x="3672024" y="5998257"/>
                  <a:pt x="3652504" y="6047659"/>
                </a:cubicBezTo>
                <a:cubicBezTo>
                  <a:pt x="3637429" y="6085044"/>
                  <a:pt x="3588018" y="6063680"/>
                  <a:pt x="3555356" y="6091720"/>
                </a:cubicBezTo>
                <a:cubicBezTo>
                  <a:pt x="3526182" y="6110465"/>
                  <a:pt x="3495412" y="6122167"/>
                  <a:pt x="3464069" y="6126435"/>
                </a:cubicBezTo>
                <a:lnTo>
                  <a:pt x="3438108" y="6142457"/>
                </a:lnTo>
                <a:cubicBezTo>
                  <a:pt x="3445724" y="6149490"/>
                  <a:pt x="3453894" y="6154874"/>
                  <a:pt x="3462394" y="6158479"/>
                </a:cubicBezTo>
                <a:cubicBezTo>
                  <a:pt x="3493474" y="6151372"/>
                  <a:pt x="3525160" y="6160257"/>
                  <a:pt x="3552842" y="6183848"/>
                </a:cubicBezTo>
                <a:cubicBezTo>
                  <a:pt x="3579642" y="6133111"/>
                  <a:pt x="3616492" y="6157144"/>
                  <a:pt x="3646642" y="6161150"/>
                </a:cubicBezTo>
                <a:cubicBezTo>
                  <a:pt x="3707785" y="6170497"/>
                  <a:pt x="3773109" y="6121094"/>
                  <a:pt x="3829221" y="6190524"/>
                </a:cubicBezTo>
                <a:cubicBezTo>
                  <a:pt x="3907943" y="6095725"/>
                  <a:pt x="3985830" y="6223905"/>
                  <a:pt x="4064547" y="6190524"/>
                </a:cubicBezTo>
                <a:cubicBezTo>
                  <a:pt x="4064547" y="6190524"/>
                  <a:pt x="4079622" y="6209217"/>
                  <a:pt x="4079622" y="6219899"/>
                </a:cubicBezTo>
                <a:cubicBezTo>
                  <a:pt x="4079622" y="6230580"/>
                  <a:pt x="4071247" y="6250608"/>
                  <a:pt x="4065385" y="6251943"/>
                </a:cubicBezTo>
                <a:cubicBezTo>
                  <a:pt x="4049130" y="6257936"/>
                  <a:pt x="4032235" y="6257936"/>
                  <a:pt x="4015980" y="6251943"/>
                </a:cubicBezTo>
                <a:cubicBezTo>
                  <a:pt x="3996717" y="6241261"/>
                  <a:pt x="3977455" y="6201206"/>
                  <a:pt x="3977455" y="6271971"/>
                </a:cubicBezTo>
                <a:cubicBezTo>
                  <a:pt x="3977455" y="6271971"/>
                  <a:pt x="3965731" y="6278647"/>
                  <a:pt x="3964893" y="6271971"/>
                </a:cubicBezTo>
                <a:cubicBezTo>
                  <a:pt x="3950656" y="6235921"/>
                  <a:pt x="3928044" y="6254614"/>
                  <a:pt x="3909613" y="6249273"/>
                </a:cubicBezTo>
                <a:cubicBezTo>
                  <a:pt x="3878625" y="6241261"/>
                  <a:pt x="3846800" y="6263960"/>
                  <a:pt x="3813301" y="6231915"/>
                </a:cubicBezTo>
                <a:cubicBezTo>
                  <a:pt x="3800739" y="6219899"/>
                  <a:pt x="3768914" y="6271971"/>
                  <a:pt x="3743790" y="6279982"/>
                </a:cubicBezTo>
                <a:cubicBezTo>
                  <a:pt x="3714399" y="6292030"/>
                  <a:pt x="3683576" y="6292030"/>
                  <a:pt x="3654179" y="6279982"/>
                </a:cubicBezTo>
                <a:cubicBezTo>
                  <a:pt x="3629054" y="6265296"/>
                  <a:pt x="3611467" y="6348078"/>
                  <a:pt x="3588855" y="6279982"/>
                </a:cubicBezTo>
                <a:cubicBezTo>
                  <a:pt x="3539449" y="6279982"/>
                  <a:pt x="3489194" y="6279982"/>
                  <a:pt x="3438945" y="6279982"/>
                </a:cubicBezTo>
                <a:cubicBezTo>
                  <a:pt x="3426191" y="6282989"/>
                  <a:pt x="3414882" y="6294679"/>
                  <a:pt x="3407957" y="6312028"/>
                </a:cubicBezTo>
                <a:cubicBezTo>
                  <a:pt x="3394558" y="6365446"/>
                  <a:pt x="3363571" y="6298685"/>
                  <a:pt x="3359384" y="6326725"/>
                </a:cubicBezTo>
                <a:cubicBezTo>
                  <a:pt x="3355203" y="6354764"/>
                  <a:pt x="3351847" y="6389478"/>
                  <a:pt x="3329234" y="6346752"/>
                </a:cubicBezTo>
                <a:cubicBezTo>
                  <a:pt x="3320021" y="6412177"/>
                  <a:pt x="3278985" y="6401496"/>
                  <a:pt x="3253023" y="6426864"/>
                </a:cubicBezTo>
                <a:cubicBezTo>
                  <a:pt x="3244648" y="6434875"/>
                  <a:pt x="3230411" y="6426864"/>
                  <a:pt x="3218686" y="6426864"/>
                </a:cubicBezTo>
                <a:cubicBezTo>
                  <a:pt x="3223598" y="6414910"/>
                  <a:pt x="3229204" y="6403735"/>
                  <a:pt x="3235435" y="6393484"/>
                </a:cubicBezTo>
                <a:cubicBezTo>
                  <a:pt x="3259894" y="6391824"/>
                  <a:pt x="3284108" y="6385084"/>
                  <a:pt x="3307466" y="6373446"/>
                </a:cubicBezTo>
                <a:cubicBezTo>
                  <a:pt x="3321703" y="6350748"/>
                  <a:pt x="3351853" y="6333390"/>
                  <a:pt x="3338452" y="6286658"/>
                </a:cubicBezTo>
                <a:cubicBezTo>
                  <a:pt x="3330915" y="6261290"/>
                  <a:pt x="3274804" y="6267966"/>
                  <a:pt x="3254704" y="6296005"/>
                </a:cubicBezTo>
                <a:cubicBezTo>
                  <a:pt x="3234604" y="6324043"/>
                  <a:pt x="3243817" y="6332055"/>
                  <a:pt x="3237117" y="6348078"/>
                </a:cubicBezTo>
                <a:cubicBezTo>
                  <a:pt x="3231690" y="6353796"/>
                  <a:pt x="3225141" y="6356162"/>
                  <a:pt x="3218692" y="6354754"/>
                </a:cubicBezTo>
                <a:cubicBezTo>
                  <a:pt x="3200267" y="6354754"/>
                  <a:pt x="3175980" y="6333390"/>
                  <a:pt x="3165930" y="6345407"/>
                </a:cubicBezTo>
                <a:cubicBezTo>
                  <a:pt x="3147809" y="6373393"/>
                  <a:pt x="3133050" y="6406427"/>
                  <a:pt x="3122381" y="6442877"/>
                </a:cubicBezTo>
                <a:cubicBezTo>
                  <a:pt x="3122381" y="6442877"/>
                  <a:pt x="3130756" y="6458898"/>
                  <a:pt x="3135781" y="6465574"/>
                </a:cubicBezTo>
                <a:cubicBezTo>
                  <a:pt x="3141439" y="6469928"/>
                  <a:pt x="3147328" y="6473501"/>
                  <a:pt x="3153368" y="6476256"/>
                </a:cubicBezTo>
                <a:cubicBezTo>
                  <a:pt x="3148085" y="6484519"/>
                  <a:pt x="3142177" y="6491690"/>
                  <a:pt x="3135781" y="6497619"/>
                </a:cubicBezTo>
                <a:lnTo>
                  <a:pt x="3012670" y="6563044"/>
                </a:lnTo>
                <a:cubicBezTo>
                  <a:pt x="3001763" y="6577016"/>
                  <a:pt x="2989248" y="6587445"/>
                  <a:pt x="2975821" y="6593753"/>
                </a:cubicBezTo>
                <a:cubicBezTo>
                  <a:pt x="2929257" y="6604719"/>
                  <a:pt x="2883124" y="6619878"/>
                  <a:pt x="2837635" y="6639150"/>
                </a:cubicBezTo>
                <a:cubicBezTo>
                  <a:pt x="2823082" y="6647298"/>
                  <a:pt x="2809280" y="6658525"/>
                  <a:pt x="2796599" y="6672529"/>
                </a:cubicBezTo>
                <a:cubicBezTo>
                  <a:pt x="2796599" y="6672529"/>
                  <a:pt x="2796599" y="6693893"/>
                  <a:pt x="2796599" y="6703240"/>
                </a:cubicBezTo>
                <a:cubicBezTo>
                  <a:pt x="2796599" y="6712586"/>
                  <a:pt x="2808324" y="6717926"/>
                  <a:pt x="2808324" y="6717926"/>
                </a:cubicBezTo>
                <a:cubicBezTo>
                  <a:pt x="2827586" y="6679205"/>
                  <a:pt x="2845173" y="6681876"/>
                  <a:pt x="2864435" y="6717926"/>
                </a:cubicBezTo>
                <a:cubicBezTo>
                  <a:pt x="2883697" y="6753977"/>
                  <a:pt x="2897935" y="6663184"/>
                  <a:pt x="2920547" y="6709916"/>
                </a:cubicBezTo>
                <a:cubicBezTo>
                  <a:pt x="2930418" y="6706299"/>
                  <a:pt x="2939605" y="6698971"/>
                  <a:pt x="2947347" y="6688552"/>
                </a:cubicBezTo>
                <a:cubicBezTo>
                  <a:pt x="2959896" y="6671215"/>
                  <a:pt x="2971646" y="6652481"/>
                  <a:pt x="2982521" y="6632473"/>
                </a:cubicBezTo>
                <a:lnTo>
                  <a:pt x="2995997" y="6595823"/>
                </a:lnTo>
                <a:lnTo>
                  <a:pt x="2999270" y="6596173"/>
                </a:lnTo>
                <a:cubicBezTo>
                  <a:pt x="3017643" y="6607940"/>
                  <a:pt x="3025651" y="6638482"/>
                  <a:pt x="3044495" y="6604435"/>
                </a:cubicBezTo>
                <a:cubicBezTo>
                  <a:pt x="3053358" y="6592408"/>
                  <a:pt x="3065096" y="6587256"/>
                  <a:pt x="3076570" y="6590346"/>
                </a:cubicBezTo>
                <a:cubicBezTo>
                  <a:pt x="3088044" y="6593438"/>
                  <a:pt x="3098067" y="6604456"/>
                  <a:pt x="3103957" y="6620458"/>
                </a:cubicBezTo>
                <a:lnTo>
                  <a:pt x="3117356" y="6643155"/>
                </a:lnTo>
                <a:cubicBezTo>
                  <a:pt x="3111494" y="6643155"/>
                  <a:pt x="3105632" y="6659178"/>
                  <a:pt x="3100607" y="6657843"/>
                </a:cubicBezTo>
                <a:cubicBezTo>
                  <a:pt x="3066270" y="6648496"/>
                  <a:pt x="3051195" y="6667189"/>
                  <a:pt x="3056219" y="6725937"/>
                </a:cubicBezTo>
                <a:cubicBezTo>
                  <a:pt x="3056219" y="6740625"/>
                  <a:pt x="3043657" y="6761987"/>
                  <a:pt x="3033608" y="6774004"/>
                </a:cubicBezTo>
                <a:cubicBezTo>
                  <a:pt x="3023175" y="6784402"/>
                  <a:pt x="3011906" y="6792487"/>
                  <a:pt x="3000108" y="6798038"/>
                </a:cubicBezTo>
                <a:cubicBezTo>
                  <a:pt x="3000108" y="6798038"/>
                  <a:pt x="3006809" y="6818066"/>
                  <a:pt x="3008483" y="6818066"/>
                </a:cubicBezTo>
                <a:cubicBezTo>
                  <a:pt x="3034445" y="6807384"/>
                  <a:pt x="3060407" y="6894171"/>
                  <a:pt x="3083019" y="6818066"/>
                </a:cubicBezTo>
                <a:cubicBezTo>
                  <a:pt x="3105921" y="6745156"/>
                  <a:pt x="3155498" y="6703754"/>
                  <a:pt x="3206130" y="6715255"/>
                </a:cubicBezTo>
                <a:cubicBezTo>
                  <a:pt x="3237341" y="6709978"/>
                  <a:pt x="3268176" y="6700148"/>
                  <a:pt x="3298254" y="6685881"/>
                </a:cubicBezTo>
                <a:cubicBezTo>
                  <a:pt x="3303279" y="6685881"/>
                  <a:pt x="3309978" y="6692558"/>
                  <a:pt x="3315003" y="6695228"/>
                </a:cubicBezTo>
                <a:lnTo>
                  <a:pt x="3297416" y="6716591"/>
                </a:lnTo>
                <a:cubicBezTo>
                  <a:pt x="3292392" y="6724602"/>
                  <a:pt x="3283178" y="6736619"/>
                  <a:pt x="3284016" y="6740625"/>
                </a:cubicBezTo>
                <a:cubicBezTo>
                  <a:pt x="3284853" y="6744630"/>
                  <a:pt x="3308303" y="6780680"/>
                  <a:pt x="3284016" y="6778010"/>
                </a:cubicBezTo>
                <a:cubicBezTo>
                  <a:pt x="3253854" y="6777063"/>
                  <a:pt x="3225702" y="6802054"/>
                  <a:pt x="3210317" y="6843435"/>
                </a:cubicBezTo>
                <a:lnTo>
                  <a:pt x="3201725" y="6858000"/>
                </a:lnTo>
                <a:lnTo>
                  <a:pt x="3179522" y="6858000"/>
                </a:lnTo>
                <a:lnTo>
                  <a:pt x="3177106" y="6851320"/>
                </a:lnTo>
                <a:cubicBezTo>
                  <a:pt x="3175457" y="6843434"/>
                  <a:pt x="3174097" y="6833754"/>
                  <a:pt x="3172631" y="6823406"/>
                </a:cubicBezTo>
                <a:cubicBezTo>
                  <a:pt x="3165423" y="6814912"/>
                  <a:pt x="3156211" y="6811979"/>
                  <a:pt x="3147506" y="6815395"/>
                </a:cubicBezTo>
                <a:lnTo>
                  <a:pt x="3110811" y="6858000"/>
                </a:lnTo>
                <a:lnTo>
                  <a:pt x="0" y="6858000"/>
                </a:lnTo>
                <a:close/>
              </a:path>
            </a:pathLst>
          </a:custGeom>
          <a:blipFill dpi="0" rotWithShape="0">
            <a:blip r:embed="rId4"/>
            <a:srcRect/>
            <a:stretch>
              <a:fillRect t="-5000" b="-5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19" name="图片 118" descr="投光灯换这张图-1"/>
          <p:cNvPicPr>
            <a:picLocks noChangeAspect="1"/>
          </p:cNvPicPr>
          <p:nvPr/>
        </p:nvPicPr>
        <p:blipFill>
          <a:blip r:embed="rId5"/>
          <a:stretch>
            <a:fillRect/>
          </a:stretch>
        </p:blipFill>
        <p:spPr>
          <a:xfrm>
            <a:off x="8615045" y="854075"/>
            <a:ext cx="2110740" cy="2028190"/>
          </a:xfrm>
          <a:prstGeom prst="rect">
            <a:avLst/>
          </a:prstGeom>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17</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479093" y="1054592"/>
            <a:ext cx="4320480" cy="1814830"/>
          </a:xfrm>
          <a:prstGeom prst="rect">
            <a:avLst/>
          </a:prstGeom>
          <a:noFill/>
          <a:ln w="9525">
            <a:noFill/>
          </a:ln>
        </p:spPr>
        <p:txBody>
          <a:bodyPr wrap="square">
            <a:spAutoFit/>
            <a:scene3d>
              <a:camera prst="orthographicFront"/>
              <a:lightRig rig="threePt" dir="t"/>
            </a:scene3d>
          </a:bodyPr>
          <a:lstStyle/>
          <a:p>
            <a:pPr indent="0" algn="ctr"/>
            <a:r>
              <a:rPr lang="zh-CN" altLang="en-US"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文冲</a:t>
            </a:r>
            <a:r>
              <a:rPr lang="en-US" altLang="zh-CN"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5629~5632 1100</a:t>
            </a:r>
            <a:r>
              <a:rPr lang="zh-CN" altLang="en-US"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箱集装箱船</a:t>
            </a:r>
          </a:p>
          <a:p>
            <a:pPr indent="0" algn="ctr"/>
            <a:r>
              <a:rPr lang="zh-CN" altLang="en-US" sz="24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Wenchong 5629~5632 1100 container ship</a:t>
            </a:r>
          </a:p>
        </p:txBody>
      </p:sp>
      <p:graphicFrame>
        <p:nvGraphicFramePr>
          <p:cNvPr id="10" name="表格 9"/>
          <p:cNvGraphicFramePr/>
          <p:nvPr/>
        </p:nvGraphicFramePr>
        <p:xfrm>
          <a:off x="5302989" y="2927318"/>
          <a:ext cx="6524625" cy="2837815"/>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2065655">
                  <a:extLst>
                    <a:ext uri="{9D8B030D-6E8A-4147-A177-3AD203B41FA5}">
                      <a16:colId xmlns:a16="http://schemas.microsoft.com/office/drawing/2014/main" val="20001"/>
                    </a:ext>
                  </a:extLst>
                </a:gridCol>
                <a:gridCol w="3018784">
                  <a:extLst>
                    <a:ext uri="{9D8B030D-6E8A-4147-A177-3AD203B41FA5}">
                      <a16:colId xmlns:a16="http://schemas.microsoft.com/office/drawing/2014/main" val="20002"/>
                    </a:ext>
                  </a:extLst>
                </a:gridCol>
              </a:tblGrid>
              <a:tr h="788670">
                <a:tc>
                  <a:txBody>
                    <a:bodyPr/>
                    <a:lstStyle/>
                    <a:p>
                      <a:pPr algn="ctr">
                        <a:buNone/>
                      </a:pPr>
                      <a:r>
                        <a:rPr lang="zh-CN" altLang="en-US" sz="2100" dirty="0">
                          <a:sym typeface="+mn-ea"/>
                        </a:rPr>
                        <a:t>名称name</a:t>
                      </a:r>
                      <a:endParaRPr lang="zh-CN" altLang="en-US" dirty="0"/>
                    </a:p>
                  </a:txBody>
                  <a:tcPr/>
                </a:tc>
                <a:tc>
                  <a:txBody>
                    <a:bodyPr/>
                    <a:lstStyle/>
                    <a:p>
                      <a:pPr algn="ctr">
                        <a:buNone/>
                      </a:pPr>
                      <a:r>
                        <a:rPr lang="zh-CN" altLang="en-US" sz="2100">
                          <a:sym typeface="+mn-ea"/>
                        </a:rPr>
                        <a:t>型号model</a:t>
                      </a:r>
                      <a:endParaRPr lang="zh-CN" altLang="en-US"/>
                    </a:p>
                  </a:txBody>
                  <a:tcPr/>
                </a:tc>
                <a:tc>
                  <a:txBody>
                    <a:bodyPr/>
                    <a:lstStyle/>
                    <a:p>
                      <a:pPr algn="ctr">
                        <a:buNone/>
                      </a:pPr>
                      <a:r>
                        <a:rPr lang="zh-CN" altLang="en-US" sz="2100">
                          <a:sym typeface="+mn-ea"/>
                        </a:rPr>
                        <a:t>参数parameter</a:t>
                      </a:r>
                      <a:endParaRPr lang="zh-CN" altLang="en-US" dirty="0"/>
                    </a:p>
                  </a:txBody>
                  <a:tcPr/>
                </a:tc>
                <a:extLst>
                  <a:ext uri="{0D108BD9-81ED-4DB2-BD59-A6C34878D82A}">
                    <a16:rowId xmlns:a16="http://schemas.microsoft.com/office/drawing/2014/main" val="10000"/>
                  </a:ext>
                </a:extLst>
              </a:tr>
              <a:tr h="658956">
                <a:tc>
                  <a:txBody>
                    <a:bodyPr/>
                    <a:lstStyle/>
                    <a:p>
                      <a:pPr>
                        <a:buNone/>
                      </a:pPr>
                      <a:r>
                        <a:rPr lang="zh-CN" altLang="en-US" sz="1400" dirty="0"/>
                        <a:t>舱顶灯</a:t>
                      </a:r>
                    </a:p>
                    <a:p>
                      <a:pPr>
                        <a:buNone/>
                      </a:pPr>
                      <a:r>
                        <a:rPr lang="zh-CN" altLang="en-US" sz="1400" dirty="0"/>
                        <a:t>Dome light</a:t>
                      </a:r>
                    </a:p>
                  </a:txBody>
                  <a:tcPr/>
                </a:tc>
                <a:tc>
                  <a:txBody>
                    <a:bodyPr/>
                    <a:lstStyle/>
                    <a:p>
                      <a:pPr>
                        <a:buNone/>
                      </a:pPr>
                      <a:r>
                        <a:rPr lang="en-US" altLang="zh-CN" sz="1400" dirty="0"/>
                        <a:t>LM-CDD-C01</a:t>
                      </a:r>
                    </a:p>
                  </a:txBody>
                  <a:tcPr/>
                </a:tc>
                <a:tc>
                  <a:txBody>
                    <a:bodyPr/>
                    <a:lstStyle/>
                    <a:p>
                      <a:pPr algn="l">
                        <a:buNone/>
                      </a:pPr>
                      <a:r>
                        <a:rPr lang="zh-CN" altLang="en-US" sz="1400">
                          <a:sym typeface="+mn-ea"/>
                        </a:rPr>
                        <a:t>电压voltage：</a:t>
                      </a:r>
                      <a:r>
                        <a:rPr lang="en-US" altLang="zh-CN" sz="1400">
                          <a:sym typeface="+mn-ea"/>
                        </a:rPr>
                        <a:t>AC110V-220V</a:t>
                      </a:r>
                      <a:endParaRPr lang="en-US" altLang="zh-CN" sz="1400"/>
                    </a:p>
                    <a:p>
                      <a:pPr algn="l">
                        <a:buNone/>
                      </a:pPr>
                      <a:r>
                        <a:rPr lang="zh-CN" altLang="en-US" sz="1400">
                          <a:sym typeface="+mn-ea"/>
                        </a:rPr>
                        <a:t>功率power：</a:t>
                      </a:r>
                      <a:r>
                        <a:rPr lang="en-US" altLang="zh-CN" sz="1400">
                          <a:sym typeface="+mn-ea"/>
                        </a:rPr>
                        <a:t>20W/40W</a:t>
                      </a:r>
                      <a:endParaRPr lang="en-US" altLang="zh-CN" sz="1400"/>
                    </a:p>
                    <a:p>
                      <a:pPr algn="l">
                        <a:buNone/>
                      </a:pPr>
                      <a:r>
                        <a:rPr lang="zh-CN" altLang="en-US" sz="1400">
                          <a:sym typeface="+mn-ea"/>
                        </a:rPr>
                        <a:t>防护等级protection grade：</a:t>
                      </a:r>
                      <a:r>
                        <a:rPr lang="en-US" altLang="zh-CN" sz="1400">
                          <a:sym typeface="+mn-ea"/>
                        </a:rPr>
                        <a:t>IP66</a:t>
                      </a:r>
                      <a:endParaRPr lang="en-US" altLang="zh-CN" sz="1400" dirty="0"/>
                    </a:p>
                  </a:txBody>
                  <a:tcPr/>
                </a:tc>
                <a:extLst>
                  <a:ext uri="{0D108BD9-81ED-4DB2-BD59-A6C34878D82A}">
                    <a16:rowId xmlns:a16="http://schemas.microsoft.com/office/drawing/2014/main" val="10001"/>
                  </a:ext>
                </a:extLst>
              </a:tr>
              <a:tr h="658956">
                <a:tc gridSpan="3">
                  <a:txBody>
                    <a:bodyPr/>
                    <a:lstStyle/>
                    <a:p>
                      <a:pPr>
                        <a:buNone/>
                      </a:pPr>
                      <a:r>
                        <a:rPr lang="zh-CN" altLang="en-US" sz="1400" dirty="0"/>
                        <a:t>船厂：</a:t>
                      </a:r>
                      <a:r>
                        <a:rPr lang="zh-CN" altLang="en-US" sz="1400" b="0" dirty="0">
                          <a:solidFill>
                            <a:schemeClr val="tx1"/>
                          </a:solidFill>
                          <a:latin typeface="Calibri" panose="020F0502020204030204" charset="0"/>
                          <a:cs typeface="Times New Roman" panose="02020603050405020304" charset="0"/>
                          <a:sym typeface="+mn-ea"/>
                        </a:rPr>
                        <a:t>广州中船黄埔文冲船舶有限公司</a:t>
                      </a:r>
                      <a:endParaRPr lang="zh-CN" altLang="en-US" sz="1400" b="1" dirty="0">
                        <a:solidFill>
                          <a:schemeClr val="accent4"/>
                        </a:solidFill>
                        <a:latin typeface="Calibri" panose="020F0502020204030204" charset="0"/>
                        <a:ea typeface="宋体" panose="02010600030101010101" pitchFamily="2" charset="-122"/>
                      </a:endParaRPr>
                    </a:p>
                    <a:p>
                      <a:pPr>
                        <a:buNone/>
                      </a:pPr>
                      <a:r>
                        <a:rPr lang="zh-CN" altLang="en-US" sz="1400" dirty="0"/>
                        <a:t>Cabin ceiling light shipyard: Guangzhou CSSC Huangpu Wenchong Shipbuilding Co., Ltd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956">
                <a:tc gridSpan="3">
                  <a:txBody>
                    <a:bodyPr/>
                    <a:lstStyle/>
                    <a:p>
                      <a:pPr>
                        <a:buNone/>
                      </a:pPr>
                      <a:r>
                        <a:rPr lang="zh-CN" altLang="en-US" sz="1400" dirty="0"/>
                        <a:t>灯具厂：亮明海事（江西）灯具有限公司</a:t>
                      </a:r>
                    </a:p>
                    <a:p>
                      <a:pPr>
                        <a:buNone/>
                      </a:pPr>
                      <a:r>
                        <a:rPr lang="zh-CN" altLang="en-US" sz="1400" dirty="0"/>
                        <a:t>Lamp Factory:</a:t>
                      </a:r>
                      <a:r>
                        <a:rPr lang="en-US" altLang="zh-CN" sz="1400" dirty="0"/>
                        <a:t>Lux Marine</a:t>
                      </a:r>
                      <a:r>
                        <a:rPr lang="zh-CN" altLang="en-US" sz="1400" dirty="0"/>
                        <a:t> (Jiangxi) </a:t>
                      </a:r>
                      <a:r>
                        <a:rPr lang="en-US" altLang="zh-CN" sz="1400" dirty="0"/>
                        <a:t>lighting</a:t>
                      </a:r>
                      <a:r>
                        <a:rPr lang="zh-CN" altLang="en-US" sz="1400" dirty="0"/>
                        <a:t> Co., Ltd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0" name="文本框 19"/>
          <p:cNvSpPr txBox="1"/>
          <p:nvPr/>
        </p:nvSpPr>
        <p:spPr>
          <a:xfrm>
            <a:off x="5807075" y="1055053"/>
            <a:ext cx="2557145" cy="1137285"/>
          </a:xfrm>
          <a:prstGeom prst="rect">
            <a:avLst/>
          </a:prstGeom>
          <a:noFill/>
        </p:spPr>
        <p:txBody>
          <a:bodyPr wrap="square" anchor="ctr" anchorCtr="0">
            <a:sp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舱顶灯</a:t>
            </a:r>
            <a:r>
              <a:rPr lang="zh-CN" altLang="en-US" sz="2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Dome light</a:t>
            </a:r>
          </a:p>
        </p:txBody>
      </p:sp>
      <p:pic>
        <p:nvPicPr>
          <p:cNvPr id="2" name="图片 1"/>
          <p:cNvPicPr>
            <a:picLocks noChangeAspect="1"/>
          </p:cNvPicPr>
          <p:nvPr/>
        </p:nvPicPr>
        <p:blipFill>
          <a:blip r:embed="rId2"/>
          <a:stretch>
            <a:fillRect/>
          </a:stretch>
        </p:blipFill>
        <p:spPr>
          <a:xfrm>
            <a:off x="412750" y="2948305"/>
            <a:ext cx="4576445" cy="3110865"/>
          </a:xfrm>
          <a:prstGeom prst="ellipse">
            <a:avLst/>
          </a:prstGeom>
        </p:spPr>
      </p:pic>
      <p:pic>
        <p:nvPicPr>
          <p:cNvPr id="34" name="图片 33" descr="室外舱顶灯3"/>
          <p:cNvPicPr>
            <a:picLocks noChangeAspect="1"/>
          </p:cNvPicPr>
          <p:nvPr/>
        </p:nvPicPr>
        <p:blipFill>
          <a:blip r:embed="rId3"/>
          <a:stretch>
            <a:fillRect/>
          </a:stretch>
        </p:blipFill>
        <p:spPr>
          <a:xfrm>
            <a:off x="7823200" y="-385445"/>
            <a:ext cx="4681220" cy="3509645"/>
          </a:xfrm>
          <a:prstGeom prst="rect">
            <a:avLst/>
          </a:prstGeom>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18</a:t>
            </a:fld>
            <a:endParaRPr lang="en-US" altLang="zh-TW"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406703" y="911082"/>
            <a:ext cx="4320480" cy="2183765"/>
          </a:xfrm>
          <a:prstGeom prst="rect">
            <a:avLst/>
          </a:prstGeom>
          <a:noFill/>
          <a:ln w="9525">
            <a:noFill/>
          </a:ln>
        </p:spPr>
        <p:txBody>
          <a:bodyPr wrap="square">
            <a:spAutoFit/>
            <a:scene3d>
              <a:camera prst="orthographicFront"/>
              <a:lightRig rig="threePt" dir="t"/>
            </a:scene3d>
          </a:bodyPr>
          <a:lstStyle/>
          <a:p>
            <a:pPr indent="0" algn="ctr"/>
            <a:r>
              <a:rPr lang="zh-CN" altLang="en-US"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文冲</a:t>
            </a:r>
            <a:r>
              <a:rPr lang="en-US" altLang="zh-CN"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5629~5632 1100</a:t>
            </a:r>
            <a:r>
              <a:rPr lang="zh-CN" altLang="en-US"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箱集装箱船</a:t>
            </a:r>
          </a:p>
          <a:p>
            <a:pPr indent="0" algn="ctr"/>
            <a:r>
              <a:rPr lang="zh-CN" altLang="en-US" sz="24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sym typeface="+mn-ea"/>
              </a:rPr>
              <a:t>Wenchong 5629~5632 1100 container ship</a:t>
            </a:r>
            <a:endParaRPr lang="zh-CN" altLang="en-US" sz="24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endParaRPr>
          </a:p>
          <a:p>
            <a:pPr indent="0" algn="ctr"/>
            <a:endParaRPr lang="zh-CN" altLang="en-US" sz="24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endParaRPr>
          </a:p>
        </p:txBody>
      </p:sp>
      <p:graphicFrame>
        <p:nvGraphicFramePr>
          <p:cNvPr id="10" name="表格 9"/>
          <p:cNvGraphicFramePr/>
          <p:nvPr/>
        </p:nvGraphicFramePr>
        <p:xfrm>
          <a:off x="5087089" y="2783173"/>
          <a:ext cx="6524625" cy="315341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2092325">
                  <a:extLst>
                    <a:ext uri="{9D8B030D-6E8A-4147-A177-3AD203B41FA5}">
                      <a16:colId xmlns:a16="http://schemas.microsoft.com/office/drawing/2014/main" val="20001"/>
                    </a:ext>
                  </a:extLst>
                </a:gridCol>
                <a:gridCol w="2992114">
                  <a:extLst>
                    <a:ext uri="{9D8B030D-6E8A-4147-A177-3AD203B41FA5}">
                      <a16:colId xmlns:a16="http://schemas.microsoft.com/office/drawing/2014/main" val="20002"/>
                    </a:ext>
                  </a:extLst>
                </a:gridCol>
              </a:tblGrid>
              <a:tr h="818515">
                <a:tc>
                  <a:txBody>
                    <a:bodyPr/>
                    <a:lstStyle/>
                    <a:p>
                      <a:pPr algn="ctr">
                        <a:buNone/>
                      </a:pPr>
                      <a:r>
                        <a:rPr lang="zh-CN" altLang="en-US" sz="2100" dirty="0">
                          <a:sym typeface="+mn-ea"/>
                        </a:rPr>
                        <a:t>名称name</a:t>
                      </a:r>
                      <a:endParaRPr lang="zh-CN" altLang="en-US" dirty="0"/>
                    </a:p>
                  </a:txBody>
                  <a:tcPr/>
                </a:tc>
                <a:tc>
                  <a:txBody>
                    <a:bodyPr/>
                    <a:lstStyle/>
                    <a:p>
                      <a:pPr algn="ctr">
                        <a:buNone/>
                      </a:pPr>
                      <a:r>
                        <a:rPr lang="zh-CN" altLang="en-US" sz="2100">
                          <a:sym typeface="+mn-ea"/>
                        </a:rPr>
                        <a:t>型号model</a:t>
                      </a:r>
                      <a:endParaRPr lang="zh-CN" altLang="en-US"/>
                    </a:p>
                  </a:txBody>
                  <a:tcPr/>
                </a:tc>
                <a:tc>
                  <a:txBody>
                    <a:bodyPr/>
                    <a:lstStyle/>
                    <a:p>
                      <a:pPr algn="ctr">
                        <a:buNone/>
                      </a:pPr>
                      <a:r>
                        <a:rPr lang="zh-CN" altLang="en-US" sz="2100">
                          <a:sym typeface="+mn-ea"/>
                        </a:rPr>
                        <a:t>参数parameter</a:t>
                      </a:r>
                      <a:endParaRPr lang="zh-CN" altLang="en-US" dirty="0"/>
                    </a:p>
                  </a:txBody>
                  <a:tcPr/>
                </a:tc>
                <a:extLst>
                  <a:ext uri="{0D108BD9-81ED-4DB2-BD59-A6C34878D82A}">
                    <a16:rowId xmlns:a16="http://schemas.microsoft.com/office/drawing/2014/main" val="10000"/>
                  </a:ext>
                </a:extLst>
              </a:tr>
              <a:tr h="658956">
                <a:tc>
                  <a:txBody>
                    <a:bodyPr/>
                    <a:lstStyle/>
                    <a:p>
                      <a:pPr>
                        <a:buNone/>
                      </a:pPr>
                      <a:r>
                        <a:rPr lang="zh-CN" altLang="en-US" sz="1400" dirty="0"/>
                        <a:t>舱顶灯</a:t>
                      </a:r>
                    </a:p>
                    <a:p>
                      <a:pPr>
                        <a:buNone/>
                      </a:pPr>
                      <a:r>
                        <a:rPr lang="zh-CN" altLang="en-US" sz="1400" dirty="0">
                          <a:sym typeface="+mn-ea"/>
                        </a:rPr>
                        <a:t>Dome light</a:t>
                      </a:r>
                      <a:endParaRPr lang="zh-CN" altLang="en-US" sz="1400" dirty="0"/>
                    </a:p>
                    <a:p>
                      <a:pPr>
                        <a:buNone/>
                      </a:pPr>
                      <a:endParaRPr lang="zh-CN" altLang="en-US" sz="1400" dirty="0"/>
                    </a:p>
                  </a:txBody>
                  <a:tcPr/>
                </a:tc>
                <a:tc>
                  <a:txBody>
                    <a:bodyPr/>
                    <a:lstStyle/>
                    <a:p>
                      <a:pPr>
                        <a:buNone/>
                      </a:pPr>
                      <a:r>
                        <a:rPr lang="en-US" altLang="zh-CN" sz="1400" dirty="0"/>
                        <a:t>LM-CDD-B01</a:t>
                      </a:r>
                    </a:p>
                  </a:txBody>
                  <a:tcPr/>
                </a:tc>
                <a:tc>
                  <a:txBody>
                    <a:bodyPr/>
                    <a:lstStyle/>
                    <a:p>
                      <a:pPr algn="l">
                        <a:buNone/>
                      </a:pPr>
                      <a:r>
                        <a:rPr lang="zh-CN" altLang="en-US" sz="1400">
                          <a:sym typeface="+mn-ea"/>
                        </a:rPr>
                        <a:t>电压voltage：</a:t>
                      </a:r>
                      <a:r>
                        <a:rPr lang="en-US" altLang="zh-CN" sz="1400">
                          <a:sym typeface="+mn-ea"/>
                        </a:rPr>
                        <a:t>AC110V-220V</a:t>
                      </a:r>
                      <a:endParaRPr lang="en-US" altLang="zh-CN" sz="1400"/>
                    </a:p>
                    <a:p>
                      <a:pPr algn="l">
                        <a:buNone/>
                      </a:pPr>
                      <a:r>
                        <a:rPr lang="zh-CN" altLang="en-US" sz="1400">
                          <a:sym typeface="+mn-ea"/>
                        </a:rPr>
                        <a:t>功率power：</a:t>
                      </a:r>
                      <a:r>
                        <a:rPr lang="en-US" altLang="zh-CN" sz="1400">
                          <a:sym typeface="+mn-ea"/>
                        </a:rPr>
                        <a:t>20W/40W</a:t>
                      </a:r>
                      <a:endParaRPr lang="en-US" altLang="zh-CN" sz="1400"/>
                    </a:p>
                    <a:p>
                      <a:pPr algn="l">
                        <a:buNone/>
                      </a:pPr>
                      <a:r>
                        <a:rPr lang="zh-CN" altLang="en-US" sz="1400">
                          <a:sym typeface="+mn-ea"/>
                        </a:rPr>
                        <a:t>防护等级protection grade：</a:t>
                      </a:r>
                      <a:r>
                        <a:rPr lang="en-US" altLang="zh-CN" sz="1400">
                          <a:sym typeface="+mn-ea"/>
                        </a:rPr>
                        <a:t>IP66</a:t>
                      </a:r>
                      <a:endParaRPr lang="en-US" altLang="zh-CN" sz="1400" dirty="0"/>
                    </a:p>
                  </a:txBody>
                  <a:tcPr/>
                </a:tc>
                <a:extLst>
                  <a:ext uri="{0D108BD9-81ED-4DB2-BD59-A6C34878D82A}">
                    <a16:rowId xmlns:a16="http://schemas.microsoft.com/office/drawing/2014/main" val="10001"/>
                  </a:ext>
                </a:extLst>
              </a:tr>
              <a:tr h="786130">
                <a:tc gridSpan="3">
                  <a:txBody>
                    <a:bodyPr/>
                    <a:lstStyle/>
                    <a:p>
                      <a:pPr>
                        <a:buNone/>
                      </a:pPr>
                      <a:r>
                        <a:rPr lang="zh-CN" altLang="en-US" sz="1400" dirty="0">
                          <a:sym typeface="+mn-ea"/>
                        </a:rPr>
                        <a:t>船厂：</a:t>
                      </a:r>
                      <a:r>
                        <a:rPr lang="zh-CN" altLang="en-US" sz="1400" dirty="0">
                          <a:solidFill>
                            <a:schemeClr val="tx1"/>
                          </a:solidFill>
                          <a:latin typeface="Calibri" panose="020F0502020204030204" charset="0"/>
                          <a:cs typeface="Times New Roman" panose="02020603050405020304" charset="0"/>
                          <a:sym typeface="+mn-ea"/>
                        </a:rPr>
                        <a:t>广州中船黄埔文冲船舶有限公司</a:t>
                      </a:r>
                      <a:endParaRPr lang="zh-CN" altLang="en-US" sz="1400" b="1" dirty="0">
                        <a:solidFill>
                          <a:schemeClr val="accent4"/>
                        </a:solidFill>
                        <a:latin typeface="Calibri" panose="020F0502020204030204" charset="0"/>
                        <a:ea typeface="宋体" panose="02010600030101010101" pitchFamily="2" charset="-122"/>
                      </a:endParaRPr>
                    </a:p>
                    <a:p>
                      <a:pPr>
                        <a:buNone/>
                      </a:pPr>
                      <a:r>
                        <a:rPr lang="zh-CN" altLang="en-US" sz="1400" dirty="0">
                          <a:sym typeface="+mn-ea"/>
                        </a:rPr>
                        <a:t>Cabin ceiling light shipyard: Guangzhou CSSC Huangpu Wenchong Shipbuilding Co., Ltd</a:t>
                      </a:r>
                      <a:endParaRPr lang="zh-CN" altLang="en-US" sz="1400" dirty="0"/>
                    </a:p>
                    <a:p>
                      <a:pPr>
                        <a:buNone/>
                      </a:pPr>
                      <a:endParaRPr lang="zh-CN" altLang="en-US" sz="1400" dirty="0"/>
                    </a:p>
                    <a:p>
                      <a:pPr>
                        <a:buNone/>
                      </a:pPr>
                      <a:endParaRPr lang="zh-CN" alt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956">
                <a:tc gridSpan="3">
                  <a:txBody>
                    <a:bodyPr/>
                    <a:lstStyle/>
                    <a:p>
                      <a:pPr>
                        <a:buNone/>
                      </a:pPr>
                      <a:r>
                        <a:rPr lang="zh-CN" altLang="en-US" sz="1400" dirty="0">
                          <a:sym typeface="+mn-ea"/>
                        </a:rPr>
                        <a:t>灯具厂：亮明海事（江西）灯具有限公司</a:t>
                      </a:r>
                      <a:endParaRPr lang="zh-CN" altLang="en-US" sz="1400" dirty="0"/>
                    </a:p>
                    <a:p>
                      <a:pPr>
                        <a:buNone/>
                      </a:pPr>
                      <a:r>
                        <a:rPr lang="zh-CN" altLang="en-US" sz="1400" dirty="0">
                          <a:sym typeface="+mn-ea"/>
                        </a:rPr>
                        <a:t>Lamp Factory:</a:t>
                      </a:r>
                      <a:r>
                        <a:rPr lang="en-US" altLang="zh-CN" sz="1400" dirty="0">
                          <a:sym typeface="+mn-ea"/>
                        </a:rPr>
                        <a:t>Lux Marine</a:t>
                      </a:r>
                      <a:r>
                        <a:rPr lang="zh-CN" altLang="en-US" sz="1400" dirty="0">
                          <a:sym typeface="+mn-ea"/>
                        </a:rPr>
                        <a:t> (Jiangxi) </a:t>
                      </a:r>
                      <a:r>
                        <a:rPr lang="en-US" altLang="zh-CN" sz="1400" dirty="0">
                          <a:sym typeface="+mn-ea"/>
                        </a:rPr>
                        <a:t>lighting</a:t>
                      </a:r>
                      <a:r>
                        <a:rPr lang="zh-CN" altLang="en-US" sz="1400" dirty="0">
                          <a:sym typeface="+mn-ea"/>
                        </a:rPr>
                        <a:t> Co., Ltd</a:t>
                      </a:r>
                      <a:endParaRPr lang="zh-CN" altLang="en-US" sz="1400" dirty="0"/>
                    </a:p>
                    <a:p>
                      <a:pPr>
                        <a:buNone/>
                      </a:pPr>
                      <a:endParaRPr lang="zh-CN" alt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0" name="文本框 19"/>
          <p:cNvSpPr txBox="1"/>
          <p:nvPr/>
        </p:nvSpPr>
        <p:spPr>
          <a:xfrm>
            <a:off x="5950585" y="870268"/>
            <a:ext cx="2557145" cy="1137285"/>
          </a:xfrm>
          <a:prstGeom prst="rect">
            <a:avLst/>
          </a:prstGeom>
          <a:noFill/>
        </p:spPr>
        <p:txBody>
          <a:bodyPr wrap="square" anchor="ctr" anchorCtr="0">
            <a:sp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舱顶灯</a:t>
            </a:r>
          </a:p>
          <a:p>
            <a:pPr algn="ctr"/>
            <a:r>
              <a:rPr lang="zh-CN" altLang="en-US" sz="2400" b="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sym typeface="+mn-ea"/>
              </a:rPr>
              <a:t>Dome light</a:t>
            </a:r>
            <a:endParaRPr lang="zh-CN" altLang="en-US" sz="2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endParaRPr>
          </a:p>
        </p:txBody>
      </p:sp>
      <p:pic>
        <p:nvPicPr>
          <p:cNvPr id="36" name="图片 35"/>
          <p:cNvPicPr>
            <a:picLocks noChangeAspect="1"/>
          </p:cNvPicPr>
          <p:nvPr/>
        </p:nvPicPr>
        <p:blipFill>
          <a:blip r:embed="rId2"/>
          <a:stretch>
            <a:fillRect/>
          </a:stretch>
        </p:blipFill>
        <p:spPr>
          <a:xfrm>
            <a:off x="766445" y="2783205"/>
            <a:ext cx="3662045" cy="3332480"/>
          </a:xfrm>
          <a:prstGeom prst="roundRect">
            <a:avLst/>
          </a:prstGeom>
        </p:spPr>
      </p:pic>
      <p:pic>
        <p:nvPicPr>
          <p:cNvPr id="37" name="图片 36" descr="室内舱顶灯1"/>
          <p:cNvPicPr>
            <a:picLocks noChangeAspect="1"/>
          </p:cNvPicPr>
          <p:nvPr/>
        </p:nvPicPr>
        <p:blipFill>
          <a:blip r:embed="rId3"/>
          <a:stretch>
            <a:fillRect/>
          </a:stretch>
        </p:blipFill>
        <p:spPr>
          <a:xfrm>
            <a:off x="8255635" y="191135"/>
            <a:ext cx="3586480" cy="2691765"/>
          </a:xfrm>
          <a:prstGeom prst="rect">
            <a:avLst/>
          </a:prstGeom>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19</a:t>
            </a:fld>
            <a:endParaRPr lang="en-US" altLang="zh-TW"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内容占位符 2"/>
          <p:cNvSpPr>
            <a:spLocks noGrp="1"/>
          </p:cNvSpPr>
          <p:nvPr>
            <p:ph idx="1"/>
          </p:nvPr>
        </p:nvSpPr>
        <p:spPr>
          <a:xfrm>
            <a:off x="3862705" y="836295"/>
            <a:ext cx="8177530" cy="4753610"/>
          </a:xfrm>
        </p:spPr>
        <p:txBody>
          <a:bodyPr>
            <a:normAutofit fontScale="25000"/>
          </a:bodyPr>
          <a:lstStyle/>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公司简介</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(Company Profile)</a:t>
            </a:r>
          </a:p>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公司证书</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Company Certificate</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公司资质</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Company Qualification</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4. LED</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照明产品系列</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LED Lighting Product Series</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实验室试验及测试</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Laboratory experiments and testing</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6. </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产能及品质管理</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Capacity and Quality Management</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7. LED</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照明技术优势</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Advantages of LED lighting technology</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8. </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部分经典案例</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Some classic cases</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marL="47625" indent="0">
              <a:lnSpc>
                <a:spcPct val="150000"/>
              </a:lnSpc>
              <a:buFont typeface="Arial" panose="020B0604020202020204" pitchFamily="34" charset="0"/>
              <a:buNone/>
            </a:pP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9. </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部分业绩表</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Partial Performance Table</a:t>
            </a:r>
            <a:r>
              <a:rPr lang="en-US" altLang="zh-CN"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8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591820" indent="-544195">
              <a:buFont typeface="Arial" panose="020B0604020202020204" pitchFamily="34" charset="0"/>
              <a:buAutoNum type="arabicPeriod"/>
            </a:pPr>
            <a:endParaRPr lang="en-US" altLang="zh-CN" sz="2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endParaRPr lang="zh-CN" altLang="en-US" sz="2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2</a:t>
            </a:fld>
            <a:endParaRPr lang="en-US" altLang="zh-TW" dirty="0"/>
          </a:p>
        </p:txBody>
      </p:sp>
      <p:sp>
        <p:nvSpPr>
          <p:cNvPr id="2" name="AutoShape 33"/>
          <p:cNvSpPr/>
          <p:nvPr/>
        </p:nvSpPr>
        <p:spPr>
          <a:xfrm>
            <a:off x="1428750" y="1697673"/>
            <a:ext cx="1368425" cy="503237"/>
          </a:xfrm>
          <a:prstGeom prst="roundRect">
            <a:avLst>
              <a:gd name="adj" fmla="val 14468"/>
            </a:avLst>
          </a:prstGeom>
          <a:solidFill>
            <a:schemeClr val="bg1"/>
          </a:solidFill>
          <a:ln w="19050" cap="flat" cmpd="sng">
            <a:solidFill>
              <a:srgbClr val="0070C0"/>
            </a:solidFill>
            <a:prstDash val="solid"/>
            <a:headEnd type="none" w="med" len="med"/>
            <a:tailEnd type="none" w="med" len="med"/>
          </a:ln>
          <a:effectLst>
            <a:outerShdw dist="107763" dir="2699999" algn="ctr" rotWithShape="0">
              <a:schemeClr val="bg2">
                <a:alpha val="50000"/>
              </a:schemeClr>
            </a:outerShdw>
          </a:effectLst>
        </p:spPr>
        <p:txBody>
          <a:bodyPr wrap="none" anchor="ctr"/>
          <a:lstStyle/>
          <a:p>
            <a:pPr algn="ctr" defTabSz="995680">
              <a:spcBef>
                <a:spcPct val="50000"/>
              </a:spcBef>
            </a:pPr>
            <a:r>
              <a:rPr lang="zh-CN" altLang="en-US" sz="2400" b="1" dirty="0">
                <a:solidFill>
                  <a:schemeClr val="accent1"/>
                </a:solidFill>
                <a:uFillTx/>
                <a:latin typeface="黑体" panose="02010609060101010101" pitchFamily="49" charset="-122"/>
                <a:ea typeface="黑体" panose="02010609060101010101" pitchFamily="49" charset="-122"/>
              </a:rPr>
              <a:t>目录</a:t>
            </a:r>
          </a:p>
        </p:txBody>
      </p:sp>
      <p:pic>
        <p:nvPicPr>
          <p:cNvPr id="6154" name="Picture 13" descr="shadow_1_m"/>
          <p:cNvPicPr>
            <a:picLocks noChangeAspect="1"/>
          </p:cNvPicPr>
          <p:nvPr/>
        </p:nvPicPr>
        <p:blipFill>
          <a:blip r:embed="rId2"/>
          <a:stretch>
            <a:fillRect/>
          </a:stretch>
        </p:blipFill>
        <p:spPr>
          <a:xfrm>
            <a:off x="1266825" y="3788410"/>
            <a:ext cx="641350" cy="107950"/>
          </a:xfrm>
          <a:prstGeom prst="rect">
            <a:avLst/>
          </a:prstGeom>
          <a:noFill/>
          <a:ln w="9525">
            <a:noFill/>
          </a:ln>
        </p:spPr>
      </p:pic>
      <p:grpSp>
        <p:nvGrpSpPr>
          <p:cNvPr id="6155" name="组合 6154"/>
          <p:cNvGrpSpPr/>
          <p:nvPr/>
        </p:nvGrpSpPr>
        <p:grpSpPr>
          <a:xfrm>
            <a:off x="1355725" y="3239135"/>
            <a:ext cx="1527175" cy="1208088"/>
            <a:chOff x="0" y="0"/>
            <a:chExt cx="962" cy="761"/>
          </a:xfrm>
        </p:grpSpPr>
        <p:sp>
          <p:nvSpPr>
            <p:cNvPr id="6156" name="AutoShape 10"/>
            <p:cNvSpPr/>
            <p:nvPr/>
          </p:nvSpPr>
          <p:spPr>
            <a:xfrm>
              <a:off x="2" y="0"/>
              <a:ext cx="958" cy="761"/>
            </a:xfrm>
            <a:custGeom>
              <a:avLst/>
              <a:gdLst>
                <a:gd name="txL" fmla="*/ 21600 w 21600"/>
                <a:gd name="txT" fmla="*/ 10814 h 21600"/>
                <a:gd name="txR" fmla="*/ 0 w 21600"/>
                <a:gd name="txB" fmla="*/ 21600 h 21600"/>
              </a:gdLst>
              <a:ahLst/>
              <a:cxnLst>
                <a:cxn ang="0">
                  <a:pos x="0" y="0"/>
                </a:cxn>
                <a:cxn ang="0">
                  <a:pos x="0" y="0"/>
                </a:cxn>
                <a:cxn ang="0">
                  <a:pos x="0" y="0"/>
                </a:cxn>
                <a:cxn ang="0">
                  <a:pos x="0" y="0"/>
                </a:cxn>
              </a:cxnLst>
              <a:rect l="txL" t="txT" r="txR" b="txB"/>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gradFill rotWithShape="1">
              <a:gsLst>
                <a:gs pos="0">
                  <a:srgbClr val="FFCC00"/>
                </a:gs>
                <a:gs pos="50000">
                  <a:srgbClr val="663300"/>
                </a:gs>
                <a:gs pos="100000">
                  <a:srgbClr val="FFCC00"/>
                </a:gs>
              </a:gsLst>
              <a:lin ang="5400000" scaled="1"/>
              <a:tileRect/>
            </a:gradFill>
            <a:ln w="9525">
              <a:noFill/>
            </a:ln>
          </p:spPr>
          <p:txBody>
            <a:bodyPr wrap="none" anchor="ctr"/>
            <a:lstStyle/>
            <a:p>
              <a:endParaRPr lang="zh-CN" altLang="en-US" dirty="0">
                <a:latin typeface="Arial" panose="020B0604020202020204" pitchFamily="34" charset="0"/>
              </a:endParaRPr>
            </a:p>
          </p:txBody>
        </p:sp>
        <p:sp>
          <p:nvSpPr>
            <p:cNvPr id="6157" name="Oval 11"/>
            <p:cNvSpPr/>
            <p:nvPr/>
          </p:nvSpPr>
          <p:spPr>
            <a:xfrm>
              <a:off x="0" y="308"/>
              <a:ext cx="962" cy="161"/>
            </a:xfrm>
            <a:prstGeom prst="ellipse">
              <a:avLst/>
            </a:prstGeom>
            <a:gradFill rotWithShape="1">
              <a:gsLst>
                <a:gs pos="0">
                  <a:srgbClr val="FFCC00"/>
                </a:gs>
                <a:gs pos="100000">
                  <a:srgbClr val="FFE476"/>
                </a:gs>
              </a:gsLst>
              <a:lin ang="5400000" scaled="1"/>
              <a:tileRect/>
            </a:gradFill>
            <a:ln w="9525">
              <a:noFill/>
            </a:ln>
          </p:spPr>
          <p:txBody>
            <a:bodyPr wrap="none" anchor="ctr"/>
            <a:lstStyle/>
            <a:p>
              <a:endParaRPr lang="zh-CN" altLang="en-US" dirty="0">
                <a:latin typeface="Arial" panose="020B0604020202020204" pitchFamily="34" charset="0"/>
              </a:endParaRPr>
            </a:p>
          </p:txBody>
        </p:sp>
      </p:grpSp>
      <p:pic>
        <p:nvPicPr>
          <p:cNvPr id="6158" name="Picture 12" descr="worldmap_ani8"/>
          <p:cNvPicPr>
            <a:picLocks noChangeAspect="1"/>
          </p:cNvPicPr>
          <p:nvPr/>
        </p:nvPicPr>
        <p:blipFill>
          <a:blip r:embed="rId3"/>
          <a:stretch>
            <a:fillRect/>
          </a:stretch>
        </p:blipFill>
        <p:spPr>
          <a:xfrm>
            <a:off x="1524000" y="2613660"/>
            <a:ext cx="1177925" cy="1177925"/>
          </a:xfrm>
          <a:prstGeom prst="rect">
            <a:avLst/>
          </a:prstGeom>
          <a:noFill/>
          <a:ln w="9525">
            <a:noFill/>
          </a:ln>
        </p:spPr>
      </p:pic>
      <p:sp>
        <p:nvSpPr>
          <p:cNvPr id="6146" name="Line 29"/>
          <p:cNvSpPr/>
          <p:nvPr/>
        </p:nvSpPr>
        <p:spPr>
          <a:xfrm>
            <a:off x="3492500" y="836613"/>
            <a:ext cx="0" cy="4752975"/>
          </a:xfrm>
          <a:prstGeom prst="line">
            <a:avLst/>
          </a:prstGeom>
          <a:ln w="57150" cap="flat" cmpd="thickThin">
            <a:solidFill>
              <a:srgbClr val="0070C0"/>
            </a:solidFill>
            <a:prstDash val="solid"/>
            <a:headEnd type="none" w="med" len="med"/>
            <a:tailEnd type="none" w="med" len="med"/>
          </a:ln>
        </p:spPr>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62558" y="1249537"/>
            <a:ext cx="4320480" cy="860425"/>
          </a:xfrm>
          <a:prstGeom prst="rect">
            <a:avLst/>
          </a:prstGeom>
          <a:noFill/>
          <a:ln w="9525">
            <a:noFill/>
          </a:ln>
        </p:spPr>
        <p:txBody>
          <a:bodyPr wrap="square">
            <a:spAutoFit/>
            <a:scene3d>
              <a:camera prst="orthographicFront"/>
              <a:lightRig rig="threePt" dir="t"/>
            </a:scene3d>
          </a:bodyPr>
          <a:lstStyle/>
          <a:p>
            <a:pPr indent="0" algn="ctr"/>
            <a:r>
              <a:rPr lang="zh-CN" altLang="en-US"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江西丰城尚庄码头</a:t>
            </a:r>
          </a:p>
          <a:p>
            <a:pPr indent="0" algn="ctr"/>
            <a:r>
              <a:rPr lang="zh-CN" altLang="en-US" sz="18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Shangzhuang Wharf, Fengcheng, Jiangxi</a:t>
            </a:r>
          </a:p>
        </p:txBody>
      </p:sp>
      <p:graphicFrame>
        <p:nvGraphicFramePr>
          <p:cNvPr id="10" name="表格 9"/>
          <p:cNvGraphicFramePr/>
          <p:nvPr/>
        </p:nvGraphicFramePr>
        <p:xfrm>
          <a:off x="5302989" y="2861278"/>
          <a:ext cx="6524625" cy="2847975"/>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2296160">
                  <a:extLst>
                    <a:ext uri="{9D8B030D-6E8A-4147-A177-3AD203B41FA5}">
                      <a16:colId xmlns:a16="http://schemas.microsoft.com/office/drawing/2014/main" val="20001"/>
                    </a:ext>
                  </a:extLst>
                </a:gridCol>
                <a:gridCol w="2788279">
                  <a:extLst>
                    <a:ext uri="{9D8B030D-6E8A-4147-A177-3AD203B41FA5}">
                      <a16:colId xmlns:a16="http://schemas.microsoft.com/office/drawing/2014/main" val="20002"/>
                    </a:ext>
                  </a:extLst>
                </a:gridCol>
              </a:tblGrid>
              <a:tr h="798195">
                <a:tc>
                  <a:txBody>
                    <a:bodyPr/>
                    <a:lstStyle/>
                    <a:p>
                      <a:pPr algn="ctr">
                        <a:buNone/>
                      </a:pPr>
                      <a:r>
                        <a:rPr lang="zh-CN" altLang="en-US" sz="2100" dirty="0">
                          <a:sym typeface="+mn-ea"/>
                        </a:rPr>
                        <a:t>名称name</a:t>
                      </a:r>
                      <a:endParaRPr lang="zh-CN" altLang="en-US" dirty="0"/>
                    </a:p>
                  </a:txBody>
                  <a:tcPr/>
                </a:tc>
                <a:tc>
                  <a:txBody>
                    <a:bodyPr/>
                    <a:lstStyle/>
                    <a:p>
                      <a:pPr algn="ctr">
                        <a:buNone/>
                      </a:pPr>
                      <a:r>
                        <a:rPr lang="zh-CN" altLang="en-US" sz="2100">
                          <a:sym typeface="+mn-ea"/>
                        </a:rPr>
                        <a:t>型号model</a:t>
                      </a:r>
                      <a:endParaRPr lang="zh-CN" altLang="en-US"/>
                    </a:p>
                  </a:txBody>
                  <a:tcPr/>
                </a:tc>
                <a:tc>
                  <a:txBody>
                    <a:bodyPr/>
                    <a:lstStyle/>
                    <a:p>
                      <a:pPr algn="ctr">
                        <a:buNone/>
                      </a:pPr>
                      <a:r>
                        <a:rPr lang="zh-CN" altLang="en-US" sz="2100">
                          <a:sym typeface="+mn-ea"/>
                        </a:rPr>
                        <a:t>参数parameter</a:t>
                      </a:r>
                      <a:endParaRPr lang="zh-CN" altLang="en-US" dirty="0"/>
                    </a:p>
                  </a:txBody>
                  <a:tcPr/>
                </a:tc>
                <a:extLst>
                  <a:ext uri="{0D108BD9-81ED-4DB2-BD59-A6C34878D82A}">
                    <a16:rowId xmlns:a16="http://schemas.microsoft.com/office/drawing/2014/main" val="10000"/>
                  </a:ext>
                </a:extLst>
              </a:tr>
              <a:tr h="731520">
                <a:tc>
                  <a:txBody>
                    <a:bodyPr/>
                    <a:lstStyle/>
                    <a:p>
                      <a:pPr algn="l"/>
                      <a:r>
                        <a:rPr lang="zh-CN" altLang="en-US" sz="1400" b="0">
                          <a:solidFill>
                            <a:schemeClr val="tx1"/>
                          </a:solidFill>
                          <a:effectLst/>
                          <a:latin typeface="+mn-ea"/>
                          <a:cs typeface="+mn-ea"/>
                          <a:sym typeface="+mn-ea"/>
                        </a:rPr>
                        <a:t>步道灯</a:t>
                      </a:r>
                      <a:endParaRPr lang="zh-CN" altLang="en-US" sz="1400" b="0" noProof="1">
                        <a:solidFill>
                          <a:schemeClr val="tx1"/>
                        </a:solidFill>
                        <a:effectLst/>
                        <a:latin typeface="+mn-ea"/>
                        <a:cs typeface="+mn-ea"/>
                      </a:endParaRPr>
                    </a:p>
                    <a:p>
                      <a:pPr algn="l"/>
                      <a:r>
                        <a:rPr lang="zh-CN" altLang="en-US" sz="1400" b="0">
                          <a:solidFill>
                            <a:schemeClr val="tx1"/>
                          </a:solidFill>
                          <a:effectLst/>
                          <a:latin typeface="+mn-ea"/>
                          <a:cs typeface="+mn-ea"/>
                          <a:sym typeface="+mn-ea"/>
                        </a:rPr>
                        <a:t>Trail lights</a:t>
                      </a:r>
                      <a:endParaRPr lang="zh-CN" altLang="en-US" sz="1400" b="0" dirty="0">
                        <a:solidFill>
                          <a:schemeClr val="tx1"/>
                        </a:solidFill>
                        <a:effectLst/>
                        <a:latin typeface="+mn-ea"/>
                        <a:cs typeface="+mn-ea"/>
                        <a:sym typeface="+mn-ea"/>
                      </a:endParaRPr>
                    </a:p>
                  </a:txBody>
                  <a:tcPr/>
                </a:tc>
                <a:tc>
                  <a:txBody>
                    <a:bodyPr/>
                    <a:lstStyle/>
                    <a:p>
                      <a:pPr>
                        <a:buNone/>
                      </a:pPr>
                      <a:r>
                        <a:rPr lang="en-US" altLang="zh-CN" sz="1400" dirty="0"/>
                        <a:t>LM-BDD-A01</a:t>
                      </a:r>
                    </a:p>
                  </a:txBody>
                  <a:tcPr/>
                </a:tc>
                <a:tc>
                  <a:txBody>
                    <a:bodyPr/>
                    <a:lstStyle/>
                    <a:p>
                      <a:pPr algn="l">
                        <a:buNone/>
                      </a:pPr>
                      <a:r>
                        <a:rPr lang="zh-CN" altLang="en-US" sz="1400">
                          <a:sym typeface="+mn-ea"/>
                        </a:rPr>
                        <a:t>电压voltage：</a:t>
                      </a:r>
                      <a:r>
                        <a:rPr lang="en-US" altLang="zh-CN" sz="1400">
                          <a:sym typeface="+mn-ea"/>
                        </a:rPr>
                        <a:t>AC220V/DC24V</a:t>
                      </a:r>
                      <a:endParaRPr lang="en-US" altLang="zh-CN" sz="1400"/>
                    </a:p>
                    <a:p>
                      <a:pPr algn="l">
                        <a:buNone/>
                      </a:pPr>
                      <a:r>
                        <a:rPr lang="zh-CN" altLang="en-US" sz="1400">
                          <a:sym typeface="+mn-ea"/>
                        </a:rPr>
                        <a:t>功率power：</a:t>
                      </a:r>
                      <a:r>
                        <a:rPr lang="en-US" altLang="zh-CN" sz="1400">
                          <a:sym typeface="+mn-ea"/>
                        </a:rPr>
                        <a:t>10W-40W</a:t>
                      </a:r>
                      <a:endParaRPr lang="en-US" altLang="zh-CN" sz="1400"/>
                    </a:p>
                    <a:p>
                      <a:pPr algn="l">
                        <a:buNone/>
                      </a:pPr>
                      <a:r>
                        <a:rPr lang="zh-CN" altLang="en-US" sz="1400">
                          <a:sym typeface="+mn-ea"/>
                        </a:rPr>
                        <a:t>防护等级protection grade：</a:t>
                      </a:r>
                      <a:r>
                        <a:rPr lang="en-US" altLang="zh-CN" sz="1400">
                          <a:sym typeface="+mn-ea"/>
                        </a:rPr>
                        <a:t>IP66</a:t>
                      </a:r>
                      <a:endParaRPr lang="en-US" altLang="zh-CN" sz="1400" dirty="0"/>
                    </a:p>
                  </a:txBody>
                  <a:tcPr/>
                </a:tc>
                <a:extLst>
                  <a:ext uri="{0D108BD9-81ED-4DB2-BD59-A6C34878D82A}">
                    <a16:rowId xmlns:a16="http://schemas.microsoft.com/office/drawing/2014/main" val="10001"/>
                  </a:ext>
                </a:extLst>
              </a:tr>
              <a:tr h="659130">
                <a:tc gridSpan="3">
                  <a:txBody>
                    <a:bodyPr/>
                    <a:lstStyle/>
                    <a:p>
                      <a:pPr>
                        <a:buNone/>
                      </a:pPr>
                      <a:r>
                        <a:rPr lang="zh-CN" altLang="en-US" sz="1400" dirty="0"/>
                        <a:t>建设单位：江西港口集团</a:t>
                      </a:r>
                    </a:p>
                    <a:p>
                      <a:pPr>
                        <a:buNone/>
                      </a:pPr>
                      <a:r>
                        <a:rPr lang="zh-CN" altLang="en-US" sz="1400" dirty="0"/>
                        <a:t>Construction unit: Jiangxi Port Group</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956">
                <a:tc gridSpan="3">
                  <a:txBody>
                    <a:bodyPr/>
                    <a:lstStyle/>
                    <a:p>
                      <a:pPr>
                        <a:buNone/>
                      </a:pPr>
                      <a:r>
                        <a:rPr lang="zh-CN" altLang="en-US" sz="1400" dirty="0"/>
                        <a:t>施工单位：杭州华新机电工程有限公司</a:t>
                      </a:r>
                    </a:p>
                    <a:p>
                      <a:pPr>
                        <a:buNone/>
                      </a:pPr>
                      <a:r>
                        <a:rPr lang="zh-CN" altLang="en-US" sz="1400" dirty="0"/>
                        <a:t>Construction Unit: Hangzhou Huaxin Electromechanical Engineering Co., Ltd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0" name="文本框 19"/>
          <p:cNvSpPr txBox="1"/>
          <p:nvPr/>
        </p:nvSpPr>
        <p:spPr>
          <a:xfrm>
            <a:off x="5950585" y="839470"/>
            <a:ext cx="2557145" cy="1198880"/>
          </a:xfrm>
          <a:prstGeom prst="rect">
            <a:avLst/>
          </a:prstGeom>
          <a:noFill/>
        </p:spPr>
        <p:txBody>
          <a:bodyPr wrap="square" anchor="ctr" anchorCtr="0">
            <a:sp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步道灯</a:t>
            </a:r>
          </a:p>
          <a:p>
            <a:pPr algn="ctr"/>
            <a:r>
              <a:rPr lang="zh-CN" altLang="en-US" sz="28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Trail lights</a:t>
            </a:r>
          </a:p>
        </p:txBody>
      </p:sp>
      <p:grpSp>
        <p:nvGrpSpPr>
          <p:cNvPr id="137" name="组合 136"/>
          <p:cNvGrpSpPr/>
          <p:nvPr>
            <p:custDataLst>
              <p:tags r:id="rId1"/>
            </p:custDataLst>
          </p:nvPr>
        </p:nvGrpSpPr>
        <p:grpSpPr>
          <a:xfrm>
            <a:off x="473075" y="2573020"/>
            <a:ext cx="4578350" cy="2941320"/>
            <a:chOff x="1655713" y="3071495"/>
            <a:chExt cx="3438760" cy="2606040"/>
          </a:xfrm>
        </p:grpSpPr>
        <p:sp>
          <p:nvSpPr>
            <p:cNvPr id="138" name="PA-装饰 矩形: 圆角 7"/>
            <p:cNvSpPr/>
            <p:nvPr>
              <p:custDataLst>
                <p:tags r:id="rId2"/>
              </p:custDataLst>
            </p:nvPr>
          </p:nvSpPr>
          <p:spPr>
            <a:xfrm>
              <a:off x="4773499" y="4214013"/>
              <a:ext cx="320974" cy="320118"/>
            </a:xfrm>
            <a:prstGeom prst="roundRect">
              <a:avLst>
                <a:gd name="adj" fmla="val 83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PA-装饰 矩形: 圆角 8"/>
            <p:cNvSpPr/>
            <p:nvPr>
              <p:custDataLst>
                <p:tags r:id="rId3"/>
              </p:custDataLst>
            </p:nvPr>
          </p:nvSpPr>
          <p:spPr>
            <a:xfrm>
              <a:off x="2051213" y="4566400"/>
              <a:ext cx="320974" cy="320118"/>
            </a:xfrm>
            <a:prstGeom prst="roundRect">
              <a:avLst>
                <a:gd name="adj" fmla="val 83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PA-装饰 矩形: 圆角 9"/>
            <p:cNvSpPr/>
            <p:nvPr>
              <p:custDataLst>
                <p:tags r:id="rId4"/>
              </p:custDataLst>
            </p:nvPr>
          </p:nvSpPr>
          <p:spPr>
            <a:xfrm>
              <a:off x="1709678" y="5442797"/>
              <a:ext cx="320974" cy="65965"/>
            </a:xfrm>
            <a:prstGeom prst="roundRect">
              <a:avLst>
                <a:gd name="adj" fmla="val 83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PA-圆角矩形 3"/>
            <p:cNvSpPr/>
            <p:nvPr>
              <p:custDataLst>
                <p:tags r:id="rId5"/>
              </p:custDataLst>
            </p:nvPr>
          </p:nvSpPr>
          <p:spPr>
            <a:xfrm>
              <a:off x="3343681" y="3507822"/>
              <a:ext cx="1639426" cy="675360"/>
            </a:xfrm>
            <a:custGeom>
              <a:avLst/>
              <a:gdLst>
                <a:gd name="connsiteX0" fmla="*/ 12526 w 3645535"/>
                <a:gd name="connsiteY0" fmla="*/ 0 h 1501775"/>
                <a:gd name="connsiteX1" fmla="*/ 3633013 w 3645535"/>
                <a:gd name="connsiteY1" fmla="*/ 2 h 1501775"/>
                <a:gd name="connsiteX2" fmla="*/ 3645535 w 3645535"/>
                <a:gd name="connsiteY2" fmla="*/ 12527 h 1501775"/>
                <a:gd name="connsiteX3" fmla="*/ 3645532 w 3645535"/>
                <a:gd name="connsiteY3" fmla="*/ 1489248 h 1501775"/>
                <a:gd name="connsiteX4" fmla="*/ 3633012 w 3645535"/>
                <a:gd name="connsiteY4" fmla="*/ 1501774 h 1501775"/>
                <a:gd name="connsiteX5" fmla="*/ 12523 w 3645535"/>
                <a:gd name="connsiteY5" fmla="*/ 1501775 h 1501775"/>
                <a:gd name="connsiteX6" fmla="*/ 1 w 3645535"/>
                <a:gd name="connsiteY6" fmla="*/ 1489249 h 1501775"/>
                <a:gd name="connsiteX7" fmla="*/ 0 w 3645535"/>
                <a:gd name="connsiteY7" fmla="*/ 12527 h 1501775"/>
                <a:gd name="connsiteX8" fmla="*/ 12526 w 3645535"/>
                <a:gd name="connsiteY8" fmla="*/ 0 h 150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5535" h="1501775">
                  <a:moveTo>
                    <a:pt x="12526" y="0"/>
                  </a:moveTo>
                  <a:lnTo>
                    <a:pt x="3633013" y="2"/>
                  </a:lnTo>
                  <a:cubicBezTo>
                    <a:pt x="3639926" y="4"/>
                    <a:pt x="3645536" y="5609"/>
                    <a:pt x="3645535" y="12527"/>
                  </a:cubicBezTo>
                  <a:lnTo>
                    <a:pt x="3645532" y="1489248"/>
                  </a:lnTo>
                  <a:cubicBezTo>
                    <a:pt x="3645536" y="1496166"/>
                    <a:pt x="3639928" y="1501775"/>
                    <a:pt x="3633012" y="1501774"/>
                  </a:cubicBezTo>
                  <a:lnTo>
                    <a:pt x="12523" y="1501775"/>
                  </a:lnTo>
                  <a:cubicBezTo>
                    <a:pt x="5609" y="1501775"/>
                    <a:pt x="-3" y="1496167"/>
                    <a:pt x="1" y="1489249"/>
                  </a:cubicBezTo>
                  <a:lnTo>
                    <a:pt x="0" y="12527"/>
                  </a:lnTo>
                  <a:cubicBezTo>
                    <a:pt x="0" y="5612"/>
                    <a:pt x="5610" y="2"/>
                    <a:pt x="12526" y="0"/>
                  </a:cubicBezTo>
                  <a:close/>
                </a:path>
              </a:pathLst>
            </a:custGeom>
            <a:blipFill dpi="0" rotWithShape="0">
              <a:blip r:embed="rId14"/>
              <a:srcRect/>
              <a:stretch>
                <a:fillRect l="-175000" t="-65000" r="-77000" b="-2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2" name="PA-圆角矩形 2"/>
            <p:cNvSpPr/>
            <p:nvPr>
              <p:custDataLst>
                <p:tags r:id="rId6"/>
              </p:custDataLst>
            </p:nvPr>
          </p:nvSpPr>
          <p:spPr>
            <a:xfrm>
              <a:off x="1742816" y="3071495"/>
              <a:ext cx="1566322" cy="1462662"/>
            </a:xfrm>
            <a:custGeom>
              <a:avLst/>
              <a:gdLst>
                <a:gd name="connsiteX0" fmla="*/ 27130 w 3482977"/>
                <a:gd name="connsiteY0" fmla="*/ 0 h 3252471"/>
                <a:gd name="connsiteX1" fmla="*/ 3455851 w 3482977"/>
                <a:gd name="connsiteY1" fmla="*/ 1 h 3252471"/>
                <a:gd name="connsiteX2" fmla="*/ 3482977 w 3482977"/>
                <a:gd name="connsiteY2" fmla="*/ 27131 h 3252471"/>
                <a:gd name="connsiteX3" fmla="*/ 3482974 w 3482977"/>
                <a:gd name="connsiteY3" fmla="*/ 3225345 h 3252471"/>
                <a:gd name="connsiteX4" fmla="*/ 3455849 w 3482977"/>
                <a:gd name="connsiteY4" fmla="*/ 3252466 h 3252471"/>
                <a:gd name="connsiteX5" fmla="*/ 27127 w 3482977"/>
                <a:gd name="connsiteY5" fmla="*/ 3252471 h 3252471"/>
                <a:gd name="connsiteX6" fmla="*/ 0 w 3482977"/>
                <a:gd name="connsiteY6" fmla="*/ 3225340 h 3252471"/>
                <a:gd name="connsiteX7" fmla="*/ 3 w 3482977"/>
                <a:gd name="connsiteY7" fmla="*/ 27124 h 3252471"/>
                <a:gd name="connsiteX8" fmla="*/ 27130 w 3482977"/>
                <a:gd name="connsiteY8" fmla="*/ 0 h 325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977" h="3252471">
                  <a:moveTo>
                    <a:pt x="27130" y="0"/>
                  </a:moveTo>
                  <a:lnTo>
                    <a:pt x="3455851" y="1"/>
                  </a:lnTo>
                  <a:cubicBezTo>
                    <a:pt x="3470831" y="3"/>
                    <a:pt x="3482976" y="12150"/>
                    <a:pt x="3482977" y="27131"/>
                  </a:cubicBezTo>
                  <a:lnTo>
                    <a:pt x="3482974" y="3225345"/>
                  </a:lnTo>
                  <a:cubicBezTo>
                    <a:pt x="3482976" y="3240325"/>
                    <a:pt x="3470835" y="3252471"/>
                    <a:pt x="3455849" y="3252466"/>
                  </a:cubicBezTo>
                  <a:lnTo>
                    <a:pt x="27127" y="3252471"/>
                  </a:lnTo>
                  <a:cubicBezTo>
                    <a:pt x="12150" y="3252469"/>
                    <a:pt x="3" y="3240325"/>
                    <a:pt x="0" y="3225340"/>
                  </a:cubicBezTo>
                  <a:lnTo>
                    <a:pt x="3" y="27124"/>
                  </a:lnTo>
                  <a:cubicBezTo>
                    <a:pt x="3" y="12144"/>
                    <a:pt x="12149" y="3"/>
                    <a:pt x="27130" y="0"/>
                  </a:cubicBezTo>
                  <a:close/>
                </a:path>
              </a:pathLst>
            </a:custGeom>
            <a:blipFill dpi="0" rotWithShape="0">
              <a:blip r:embed="rId14"/>
              <a:srcRect/>
              <a:stretch>
                <a:fillRect l="-81000" r="-187000" b="-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3" name="PA-圆角矩形 4"/>
            <p:cNvSpPr/>
            <p:nvPr>
              <p:custDataLst>
                <p:tags r:id="rId7"/>
              </p:custDataLst>
            </p:nvPr>
          </p:nvSpPr>
          <p:spPr>
            <a:xfrm>
              <a:off x="2413600" y="4566400"/>
              <a:ext cx="895534" cy="836419"/>
            </a:xfrm>
            <a:custGeom>
              <a:avLst/>
              <a:gdLst>
                <a:gd name="connsiteX0" fmla="*/ 15519 w 1991369"/>
                <a:gd name="connsiteY0" fmla="*/ 0 h 1859916"/>
                <a:gd name="connsiteX1" fmla="*/ 1975850 w 1991369"/>
                <a:gd name="connsiteY1" fmla="*/ 1 h 1859916"/>
                <a:gd name="connsiteX2" fmla="*/ 1991369 w 1991369"/>
                <a:gd name="connsiteY2" fmla="*/ 15512 h 1859916"/>
                <a:gd name="connsiteX3" fmla="*/ 1991363 w 1991369"/>
                <a:gd name="connsiteY3" fmla="*/ 1844408 h 1859916"/>
                <a:gd name="connsiteX4" fmla="*/ 1975849 w 1991369"/>
                <a:gd name="connsiteY4" fmla="*/ 1859916 h 1859916"/>
                <a:gd name="connsiteX5" fmla="*/ 15513 w 1991369"/>
                <a:gd name="connsiteY5" fmla="*/ 1859912 h 1859916"/>
                <a:gd name="connsiteX6" fmla="*/ 0 w 1991369"/>
                <a:gd name="connsiteY6" fmla="*/ 1844405 h 1859916"/>
                <a:gd name="connsiteX7" fmla="*/ 2 w 1991369"/>
                <a:gd name="connsiteY7" fmla="*/ 15514 h 1859916"/>
                <a:gd name="connsiteX8" fmla="*/ 15519 w 1991369"/>
                <a:gd name="connsiteY8" fmla="*/ 0 h 18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369" h="1859916">
                  <a:moveTo>
                    <a:pt x="15519" y="0"/>
                  </a:moveTo>
                  <a:lnTo>
                    <a:pt x="1975850" y="1"/>
                  </a:lnTo>
                  <a:cubicBezTo>
                    <a:pt x="1984419" y="2"/>
                    <a:pt x="1991366" y="6947"/>
                    <a:pt x="1991369" y="15512"/>
                  </a:cubicBezTo>
                  <a:lnTo>
                    <a:pt x="1991363" y="1844408"/>
                  </a:lnTo>
                  <a:cubicBezTo>
                    <a:pt x="1991360" y="1852968"/>
                    <a:pt x="1984418" y="1859918"/>
                    <a:pt x="1975849" y="1859916"/>
                  </a:cubicBezTo>
                  <a:lnTo>
                    <a:pt x="15513" y="1859912"/>
                  </a:lnTo>
                  <a:cubicBezTo>
                    <a:pt x="6949" y="1859915"/>
                    <a:pt x="5" y="1852973"/>
                    <a:pt x="0" y="1844405"/>
                  </a:cubicBezTo>
                  <a:lnTo>
                    <a:pt x="2" y="15514"/>
                  </a:lnTo>
                  <a:cubicBezTo>
                    <a:pt x="2" y="6947"/>
                    <a:pt x="6948" y="1"/>
                    <a:pt x="15519" y="0"/>
                  </a:cubicBezTo>
                  <a:close/>
                </a:path>
              </a:pathLst>
            </a:custGeom>
            <a:blipFill dpi="0" rotWithShape="0">
              <a:blip r:embed="rId14"/>
              <a:srcRect/>
              <a:stretch>
                <a:fillRect l="-216000" t="-179000" r="-328000" b="-3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4" name="PA-圆角矩形 5"/>
            <p:cNvSpPr/>
            <p:nvPr>
              <p:custDataLst>
                <p:tags r:id="rId8"/>
              </p:custDataLst>
            </p:nvPr>
          </p:nvSpPr>
          <p:spPr>
            <a:xfrm>
              <a:off x="2030668" y="5442803"/>
              <a:ext cx="1278472" cy="65966"/>
            </a:xfrm>
            <a:custGeom>
              <a:avLst/>
              <a:gdLst>
                <a:gd name="connsiteX0" fmla="*/ 1227 w 2842894"/>
                <a:gd name="connsiteY0" fmla="*/ 0 h 146687"/>
                <a:gd name="connsiteX1" fmla="*/ 2841671 w 2842894"/>
                <a:gd name="connsiteY1" fmla="*/ 2 h 146687"/>
                <a:gd name="connsiteX2" fmla="*/ 2842894 w 2842894"/>
                <a:gd name="connsiteY2" fmla="*/ 1228 h 146687"/>
                <a:gd name="connsiteX3" fmla="*/ 2842893 w 2842894"/>
                <a:gd name="connsiteY3" fmla="*/ 145462 h 146687"/>
                <a:gd name="connsiteX4" fmla="*/ 2841676 w 2842894"/>
                <a:gd name="connsiteY4" fmla="*/ 146685 h 146687"/>
                <a:gd name="connsiteX5" fmla="*/ 1224 w 2842894"/>
                <a:gd name="connsiteY5" fmla="*/ 146687 h 146687"/>
                <a:gd name="connsiteX6" fmla="*/ 1 w 2842894"/>
                <a:gd name="connsiteY6" fmla="*/ 145463 h 146687"/>
                <a:gd name="connsiteX7" fmla="*/ 0 w 2842894"/>
                <a:gd name="connsiteY7" fmla="*/ 1228 h 146687"/>
                <a:gd name="connsiteX8" fmla="*/ 1227 w 2842894"/>
                <a:gd name="connsiteY8" fmla="*/ 0 h 14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894" h="146687">
                  <a:moveTo>
                    <a:pt x="1227" y="0"/>
                  </a:moveTo>
                  <a:lnTo>
                    <a:pt x="2841671" y="2"/>
                  </a:lnTo>
                  <a:cubicBezTo>
                    <a:pt x="2842347" y="0"/>
                    <a:pt x="2842894" y="547"/>
                    <a:pt x="2842894" y="1228"/>
                  </a:cubicBezTo>
                  <a:lnTo>
                    <a:pt x="2842893" y="145462"/>
                  </a:lnTo>
                  <a:cubicBezTo>
                    <a:pt x="2842898" y="146137"/>
                    <a:pt x="2842347" y="146687"/>
                    <a:pt x="2841676" y="146685"/>
                  </a:cubicBezTo>
                  <a:lnTo>
                    <a:pt x="1224" y="146687"/>
                  </a:lnTo>
                  <a:cubicBezTo>
                    <a:pt x="546" y="146689"/>
                    <a:pt x="-1" y="146139"/>
                    <a:pt x="1" y="145463"/>
                  </a:cubicBezTo>
                  <a:lnTo>
                    <a:pt x="0" y="1228"/>
                  </a:lnTo>
                  <a:cubicBezTo>
                    <a:pt x="1" y="549"/>
                    <a:pt x="549" y="2"/>
                    <a:pt x="1227" y="0"/>
                  </a:cubicBezTo>
                  <a:close/>
                </a:path>
              </a:pathLst>
            </a:custGeom>
            <a:blipFill dpi="0" rotWithShape="0">
              <a:blip r:embed="rId14"/>
              <a:srcRect/>
              <a:stretch>
                <a:fillRect l="-121000" t="-3595000" r="-229000" b="-25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5" name="PA-圆角矩形 6"/>
            <p:cNvSpPr/>
            <p:nvPr>
              <p:custDataLst>
                <p:tags r:id="rId9"/>
              </p:custDataLst>
            </p:nvPr>
          </p:nvSpPr>
          <p:spPr>
            <a:xfrm>
              <a:off x="3343675" y="4214875"/>
              <a:ext cx="1395270" cy="1462660"/>
            </a:xfrm>
            <a:custGeom>
              <a:avLst/>
              <a:gdLst>
                <a:gd name="connsiteX0" fmla="*/ 25880 w 3102615"/>
                <a:gd name="connsiteY0" fmla="*/ 0 h 3252468"/>
                <a:gd name="connsiteX1" fmla="*/ 3076734 w 3102615"/>
                <a:gd name="connsiteY1" fmla="*/ 1 h 3252468"/>
                <a:gd name="connsiteX2" fmla="*/ 3102615 w 3102615"/>
                <a:gd name="connsiteY2" fmla="*/ 25877 h 3252468"/>
                <a:gd name="connsiteX3" fmla="*/ 3102612 w 3102615"/>
                <a:gd name="connsiteY3" fmla="*/ 3226589 h 3252468"/>
                <a:gd name="connsiteX4" fmla="*/ 3076735 w 3102615"/>
                <a:gd name="connsiteY4" fmla="*/ 3252466 h 3252468"/>
                <a:gd name="connsiteX5" fmla="*/ 25877 w 3102615"/>
                <a:gd name="connsiteY5" fmla="*/ 3252468 h 3252468"/>
                <a:gd name="connsiteX6" fmla="*/ 0 w 3102615"/>
                <a:gd name="connsiteY6" fmla="*/ 3226594 h 3252468"/>
                <a:gd name="connsiteX7" fmla="*/ 6 w 3102615"/>
                <a:gd name="connsiteY7" fmla="*/ 25876 h 3252468"/>
                <a:gd name="connsiteX8" fmla="*/ 25880 w 3102615"/>
                <a:gd name="connsiteY8" fmla="*/ 0 h 325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2615" h="3252468">
                  <a:moveTo>
                    <a:pt x="25880" y="0"/>
                  </a:moveTo>
                  <a:lnTo>
                    <a:pt x="3076734" y="1"/>
                  </a:lnTo>
                  <a:cubicBezTo>
                    <a:pt x="3091027" y="5"/>
                    <a:pt x="3102613" y="11585"/>
                    <a:pt x="3102615" y="25877"/>
                  </a:cubicBezTo>
                  <a:lnTo>
                    <a:pt x="3102612" y="3226589"/>
                  </a:lnTo>
                  <a:cubicBezTo>
                    <a:pt x="3102617" y="3240882"/>
                    <a:pt x="3091027" y="3252464"/>
                    <a:pt x="3076735" y="3252466"/>
                  </a:cubicBezTo>
                  <a:lnTo>
                    <a:pt x="25877" y="3252468"/>
                  </a:lnTo>
                  <a:cubicBezTo>
                    <a:pt x="11588" y="3252465"/>
                    <a:pt x="4" y="3240881"/>
                    <a:pt x="0" y="3226594"/>
                  </a:cubicBezTo>
                  <a:lnTo>
                    <a:pt x="6" y="25876"/>
                  </a:lnTo>
                  <a:cubicBezTo>
                    <a:pt x="6" y="11586"/>
                    <a:pt x="11588" y="0"/>
                    <a:pt x="25880" y="0"/>
                  </a:cubicBezTo>
                  <a:close/>
                </a:path>
              </a:pathLst>
            </a:custGeom>
            <a:blipFill dpi="0" rotWithShape="0">
              <a:blip r:embed="rId14"/>
              <a:srcRect/>
              <a:stretch>
                <a:fillRect l="-205000" t="-78000" r="-10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6" name="PA-圆角矩形 10"/>
            <p:cNvSpPr/>
            <p:nvPr>
              <p:custDataLst>
                <p:tags r:id="rId10"/>
              </p:custDataLst>
            </p:nvPr>
          </p:nvSpPr>
          <p:spPr>
            <a:xfrm>
              <a:off x="5017657" y="3507830"/>
              <a:ext cx="46835" cy="514588"/>
            </a:xfrm>
            <a:custGeom>
              <a:avLst/>
              <a:gdLst>
                <a:gd name="connsiteX0" fmla="*/ 867 w 104145"/>
                <a:gd name="connsiteY0" fmla="*/ 1 h 1144272"/>
                <a:gd name="connsiteX1" fmla="*/ 103272 w 104145"/>
                <a:gd name="connsiteY1" fmla="*/ 1 h 1144272"/>
                <a:gd name="connsiteX2" fmla="*/ 104142 w 104145"/>
                <a:gd name="connsiteY2" fmla="*/ 867 h 1144272"/>
                <a:gd name="connsiteX3" fmla="*/ 104145 w 104145"/>
                <a:gd name="connsiteY3" fmla="*/ 1143398 h 1144272"/>
                <a:gd name="connsiteX4" fmla="*/ 103271 w 104145"/>
                <a:gd name="connsiteY4" fmla="*/ 1144272 h 1144272"/>
                <a:gd name="connsiteX5" fmla="*/ 874 w 104145"/>
                <a:gd name="connsiteY5" fmla="*/ 1144268 h 1144272"/>
                <a:gd name="connsiteX6" fmla="*/ 0 w 104145"/>
                <a:gd name="connsiteY6" fmla="*/ 1143396 h 1144272"/>
                <a:gd name="connsiteX7" fmla="*/ 3 w 104145"/>
                <a:gd name="connsiteY7" fmla="*/ 863 h 1144272"/>
                <a:gd name="connsiteX8" fmla="*/ 867 w 104145"/>
                <a:gd name="connsiteY8" fmla="*/ 1 h 114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5" h="1144272">
                  <a:moveTo>
                    <a:pt x="867" y="1"/>
                  </a:moveTo>
                  <a:lnTo>
                    <a:pt x="103272" y="1"/>
                  </a:lnTo>
                  <a:cubicBezTo>
                    <a:pt x="103754" y="-1"/>
                    <a:pt x="104138" y="385"/>
                    <a:pt x="104142" y="867"/>
                  </a:cubicBezTo>
                  <a:lnTo>
                    <a:pt x="104145" y="1143398"/>
                  </a:lnTo>
                  <a:cubicBezTo>
                    <a:pt x="104140" y="1143877"/>
                    <a:pt x="103750" y="1144266"/>
                    <a:pt x="103271" y="1144272"/>
                  </a:cubicBezTo>
                  <a:lnTo>
                    <a:pt x="874" y="1144268"/>
                  </a:lnTo>
                  <a:cubicBezTo>
                    <a:pt x="390" y="1144268"/>
                    <a:pt x="0" y="1143879"/>
                    <a:pt x="0" y="1143396"/>
                  </a:cubicBezTo>
                  <a:lnTo>
                    <a:pt x="3" y="863"/>
                  </a:lnTo>
                  <a:cubicBezTo>
                    <a:pt x="3" y="389"/>
                    <a:pt x="391" y="-6"/>
                    <a:pt x="867" y="1"/>
                  </a:cubicBezTo>
                  <a:close/>
                </a:path>
              </a:pathLst>
            </a:custGeom>
            <a:blipFill dpi="0" rotWithShape="0">
              <a:blip r:embed="rId14"/>
              <a:srcRect/>
              <a:stretch>
                <a:fillRect l="-9693000" t="-85000" r="-2514000" b="-3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7" name="PA-圆角矩形 11"/>
            <p:cNvSpPr/>
            <p:nvPr>
              <p:custDataLst>
                <p:tags r:id="rId11"/>
              </p:custDataLst>
            </p:nvPr>
          </p:nvSpPr>
          <p:spPr>
            <a:xfrm>
              <a:off x="4773495" y="4565273"/>
              <a:ext cx="61116" cy="865832"/>
            </a:xfrm>
            <a:custGeom>
              <a:avLst/>
              <a:gdLst>
                <a:gd name="connsiteX0" fmla="*/ 1136 w 135901"/>
                <a:gd name="connsiteY0" fmla="*/ 0 h 1925321"/>
                <a:gd name="connsiteX1" fmla="*/ 134759 w 135901"/>
                <a:gd name="connsiteY1" fmla="*/ 5 h 1925321"/>
                <a:gd name="connsiteX2" fmla="*/ 135895 w 135901"/>
                <a:gd name="connsiteY2" fmla="*/ 1135 h 1925321"/>
                <a:gd name="connsiteX3" fmla="*/ 135901 w 135901"/>
                <a:gd name="connsiteY3" fmla="*/ 1924188 h 1925321"/>
                <a:gd name="connsiteX4" fmla="*/ 134763 w 135901"/>
                <a:gd name="connsiteY4" fmla="*/ 1925321 h 1925321"/>
                <a:gd name="connsiteX5" fmla="*/ 1139 w 135901"/>
                <a:gd name="connsiteY5" fmla="*/ 1925321 h 1925321"/>
                <a:gd name="connsiteX6" fmla="*/ 0 w 135901"/>
                <a:gd name="connsiteY6" fmla="*/ 1924190 h 1925321"/>
                <a:gd name="connsiteX7" fmla="*/ 3 w 135901"/>
                <a:gd name="connsiteY7" fmla="*/ 1135 h 1925321"/>
                <a:gd name="connsiteX8" fmla="*/ 1136 w 135901"/>
                <a:gd name="connsiteY8" fmla="*/ 0 h 192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01" h="1925321">
                  <a:moveTo>
                    <a:pt x="1136" y="0"/>
                  </a:moveTo>
                  <a:lnTo>
                    <a:pt x="134759" y="5"/>
                  </a:lnTo>
                  <a:cubicBezTo>
                    <a:pt x="135388" y="-1"/>
                    <a:pt x="135894" y="512"/>
                    <a:pt x="135895" y="1135"/>
                  </a:cubicBezTo>
                  <a:lnTo>
                    <a:pt x="135901" y="1924188"/>
                  </a:lnTo>
                  <a:cubicBezTo>
                    <a:pt x="135893" y="1924813"/>
                    <a:pt x="135388" y="1925322"/>
                    <a:pt x="134763" y="1925321"/>
                  </a:cubicBezTo>
                  <a:lnTo>
                    <a:pt x="1139" y="1925321"/>
                  </a:lnTo>
                  <a:cubicBezTo>
                    <a:pt x="507" y="1925327"/>
                    <a:pt x="15" y="1924815"/>
                    <a:pt x="0" y="1924190"/>
                  </a:cubicBezTo>
                  <a:lnTo>
                    <a:pt x="3" y="1135"/>
                  </a:lnTo>
                  <a:cubicBezTo>
                    <a:pt x="1" y="506"/>
                    <a:pt x="512" y="2"/>
                    <a:pt x="1136" y="0"/>
                  </a:cubicBezTo>
                  <a:close/>
                </a:path>
              </a:pathLst>
            </a:custGeom>
            <a:blipFill dpi="0" rotWithShape="0">
              <a:blip r:embed="rId14"/>
              <a:srcRect/>
              <a:stretch>
                <a:fillRect l="-7028000" t="-173000" r="-2303000" b="-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8" name="PA-圆角矩形 12"/>
            <p:cNvSpPr/>
            <p:nvPr>
              <p:custDataLst>
                <p:tags r:id="rId12"/>
              </p:custDataLst>
            </p:nvPr>
          </p:nvSpPr>
          <p:spPr>
            <a:xfrm>
              <a:off x="1655713" y="3431868"/>
              <a:ext cx="52544" cy="1102279"/>
            </a:xfrm>
            <a:custGeom>
              <a:avLst/>
              <a:gdLst>
                <a:gd name="connsiteX0" fmla="*/ 974 w 116840"/>
                <a:gd name="connsiteY0" fmla="*/ 0 h 2451101"/>
                <a:gd name="connsiteX1" fmla="*/ 115870 w 116840"/>
                <a:gd name="connsiteY1" fmla="*/ 4 h 2451101"/>
                <a:gd name="connsiteX2" fmla="*/ 116840 w 116840"/>
                <a:gd name="connsiteY2" fmla="*/ 980 h 2451101"/>
                <a:gd name="connsiteX3" fmla="*/ 116838 w 116840"/>
                <a:gd name="connsiteY3" fmla="*/ 2450124 h 2451101"/>
                <a:gd name="connsiteX4" fmla="*/ 115867 w 116840"/>
                <a:gd name="connsiteY4" fmla="*/ 2451101 h 2451101"/>
                <a:gd name="connsiteX5" fmla="*/ 972 w 116840"/>
                <a:gd name="connsiteY5" fmla="*/ 2451101 h 2451101"/>
                <a:gd name="connsiteX6" fmla="*/ 4 w 116840"/>
                <a:gd name="connsiteY6" fmla="*/ 2450130 h 2451101"/>
                <a:gd name="connsiteX7" fmla="*/ 1 w 116840"/>
                <a:gd name="connsiteY7" fmla="*/ 977 h 2451101"/>
                <a:gd name="connsiteX8" fmla="*/ 974 w 116840"/>
                <a:gd name="connsiteY8" fmla="*/ 0 h 2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 h="2451101">
                  <a:moveTo>
                    <a:pt x="974" y="0"/>
                  </a:moveTo>
                  <a:lnTo>
                    <a:pt x="115870" y="4"/>
                  </a:lnTo>
                  <a:cubicBezTo>
                    <a:pt x="116402" y="1"/>
                    <a:pt x="116842" y="440"/>
                    <a:pt x="116840" y="980"/>
                  </a:cubicBezTo>
                  <a:lnTo>
                    <a:pt x="116838" y="2450124"/>
                  </a:lnTo>
                  <a:cubicBezTo>
                    <a:pt x="116841" y="2450663"/>
                    <a:pt x="116402" y="2451106"/>
                    <a:pt x="115867" y="2451101"/>
                  </a:cubicBezTo>
                  <a:lnTo>
                    <a:pt x="972" y="2451101"/>
                  </a:lnTo>
                  <a:cubicBezTo>
                    <a:pt x="433" y="2451105"/>
                    <a:pt x="-4" y="2450666"/>
                    <a:pt x="4" y="2450130"/>
                  </a:cubicBezTo>
                  <a:lnTo>
                    <a:pt x="1" y="977"/>
                  </a:lnTo>
                  <a:cubicBezTo>
                    <a:pt x="-2" y="440"/>
                    <a:pt x="434" y="2"/>
                    <a:pt x="974" y="0"/>
                  </a:cubicBezTo>
                  <a:close/>
                </a:path>
              </a:pathLst>
            </a:custGeom>
            <a:blipFill dpi="0" rotWithShape="0">
              <a:blip r:embed="rId14"/>
              <a:srcRect/>
              <a:stretch>
                <a:fillRect l="-2241000" t="-33000" r="-8629000" b="-10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pic>
        <p:nvPicPr>
          <p:cNvPr id="149" name="图片 148" descr="步道灯1"/>
          <p:cNvPicPr>
            <a:picLocks noChangeAspect="1"/>
          </p:cNvPicPr>
          <p:nvPr/>
        </p:nvPicPr>
        <p:blipFill>
          <a:blip r:embed="rId15"/>
          <a:stretch>
            <a:fillRect/>
          </a:stretch>
        </p:blipFill>
        <p:spPr>
          <a:xfrm>
            <a:off x="8831580" y="982980"/>
            <a:ext cx="1914525" cy="1436370"/>
          </a:xfrm>
          <a:prstGeom prst="rect">
            <a:avLst/>
          </a:prstGeom>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20</a:t>
            </a:fld>
            <a:endParaRPr lang="en-US" altLang="zh-TW"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62558" y="1054592"/>
            <a:ext cx="4320480" cy="953135"/>
          </a:xfrm>
          <a:prstGeom prst="rect">
            <a:avLst/>
          </a:prstGeom>
          <a:noFill/>
          <a:ln w="9525">
            <a:noFill/>
          </a:ln>
        </p:spPr>
        <p:txBody>
          <a:bodyPr wrap="square">
            <a:spAutoFit/>
            <a:scene3d>
              <a:camera prst="orthographicFront"/>
              <a:lightRig rig="threePt" dir="t"/>
            </a:scene3d>
          </a:bodyPr>
          <a:lstStyle/>
          <a:p>
            <a:pPr indent="0" algn="ctr"/>
            <a:r>
              <a:rPr lang="zh-CN"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天津临港</a:t>
            </a:r>
          </a:p>
          <a:p>
            <a:pPr indent="0" algn="ctr"/>
            <a:r>
              <a:rPr lang="zh-CN" sz="24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Tianjin Lingang</a:t>
            </a:r>
          </a:p>
        </p:txBody>
      </p:sp>
      <p:graphicFrame>
        <p:nvGraphicFramePr>
          <p:cNvPr id="10" name="表格 9"/>
          <p:cNvGraphicFramePr/>
          <p:nvPr/>
        </p:nvGraphicFramePr>
        <p:xfrm>
          <a:off x="5208374" y="2999073"/>
          <a:ext cx="6524625" cy="2807335"/>
        </p:xfrm>
        <a:graphic>
          <a:graphicData uri="http://schemas.openxmlformats.org/drawingml/2006/table">
            <a:tbl>
              <a:tblPr firstRow="1" bandRow="1">
                <a:tableStyleId>{5C22544A-7EE6-4342-B048-85BDC9FD1C3A}</a:tableStyleId>
              </a:tblPr>
              <a:tblGrid>
                <a:gridCol w="1678940">
                  <a:extLst>
                    <a:ext uri="{9D8B030D-6E8A-4147-A177-3AD203B41FA5}">
                      <a16:colId xmlns:a16="http://schemas.microsoft.com/office/drawing/2014/main" val="20000"/>
                    </a:ext>
                  </a:extLst>
                </a:gridCol>
                <a:gridCol w="2030710">
                  <a:extLst>
                    <a:ext uri="{9D8B030D-6E8A-4147-A177-3AD203B41FA5}">
                      <a16:colId xmlns:a16="http://schemas.microsoft.com/office/drawing/2014/main" val="20001"/>
                    </a:ext>
                  </a:extLst>
                </a:gridCol>
                <a:gridCol w="2814949">
                  <a:extLst>
                    <a:ext uri="{9D8B030D-6E8A-4147-A177-3AD203B41FA5}">
                      <a16:colId xmlns:a16="http://schemas.microsoft.com/office/drawing/2014/main" val="20002"/>
                    </a:ext>
                  </a:extLst>
                </a:gridCol>
              </a:tblGrid>
              <a:tr h="758825">
                <a:tc>
                  <a:txBody>
                    <a:bodyPr/>
                    <a:lstStyle/>
                    <a:p>
                      <a:pPr algn="ctr">
                        <a:buNone/>
                      </a:pPr>
                      <a:r>
                        <a:rPr lang="zh-CN" altLang="en-US" sz="2100" dirty="0">
                          <a:sym typeface="+mn-ea"/>
                        </a:rPr>
                        <a:t>名称name</a:t>
                      </a:r>
                      <a:endParaRPr lang="zh-CN" altLang="en-US" dirty="0"/>
                    </a:p>
                  </a:txBody>
                  <a:tcPr/>
                </a:tc>
                <a:tc>
                  <a:txBody>
                    <a:bodyPr/>
                    <a:lstStyle/>
                    <a:p>
                      <a:pPr algn="ctr">
                        <a:buNone/>
                      </a:pPr>
                      <a:r>
                        <a:rPr lang="zh-CN" altLang="en-US" sz="2100">
                          <a:sym typeface="+mn-ea"/>
                        </a:rPr>
                        <a:t>型号model</a:t>
                      </a:r>
                      <a:endParaRPr lang="zh-CN" altLang="en-US"/>
                    </a:p>
                  </a:txBody>
                  <a:tcPr/>
                </a:tc>
                <a:tc>
                  <a:txBody>
                    <a:bodyPr/>
                    <a:lstStyle/>
                    <a:p>
                      <a:pPr algn="ctr">
                        <a:buNone/>
                      </a:pPr>
                      <a:r>
                        <a:rPr lang="zh-CN" altLang="en-US" sz="2100">
                          <a:sym typeface="+mn-ea"/>
                        </a:rPr>
                        <a:t>参数parameter</a:t>
                      </a:r>
                      <a:endParaRPr lang="zh-CN" altLang="en-US" dirty="0"/>
                    </a:p>
                  </a:txBody>
                  <a:tcPr/>
                </a:tc>
                <a:extLst>
                  <a:ext uri="{0D108BD9-81ED-4DB2-BD59-A6C34878D82A}">
                    <a16:rowId xmlns:a16="http://schemas.microsoft.com/office/drawing/2014/main" val="10000"/>
                  </a:ext>
                </a:extLst>
              </a:tr>
              <a:tr h="658956">
                <a:tc>
                  <a:txBody>
                    <a:bodyPr/>
                    <a:lstStyle/>
                    <a:p>
                      <a:pPr algn="ctr"/>
                      <a:r>
                        <a:rPr lang="zh-CN" altLang="en-US" sz="1400" b="0">
                          <a:solidFill>
                            <a:schemeClr val="tx1"/>
                          </a:solidFill>
                          <a:effectLst/>
                          <a:latin typeface="+mj-ea"/>
                          <a:ea typeface="+mj-ea"/>
                          <a:cs typeface="+mj-ea"/>
                          <a:sym typeface="+mn-ea"/>
                        </a:rPr>
                        <a:t>防爆舱顶灯</a:t>
                      </a:r>
                      <a:endParaRPr lang="zh-CN" altLang="en-US" sz="1400" b="0" noProof="1">
                        <a:solidFill>
                          <a:schemeClr val="tx1"/>
                        </a:solidFill>
                        <a:effectLst/>
                        <a:latin typeface="+mj-ea"/>
                        <a:ea typeface="+mj-ea"/>
                        <a:cs typeface="+mj-ea"/>
                      </a:endParaRPr>
                    </a:p>
                    <a:p>
                      <a:pPr algn="ctr"/>
                      <a:r>
                        <a:rPr lang="zh-CN" altLang="en-US" sz="1400" b="0">
                          <a:solidFill>
                            <a:schemeClr val="tx1"/>
                          </a:solidFill>
                          <a:effectLst/>
                          <a:latin typeface="+mj-ea"/>
                          <a:ea typeface="+mj-ea"/>
                          <a:cs typeface="+mj-ea"/>
                          <a:sym typeface="+mn-ea"/>
                        </a:rPr>
                        <a:t>Explosion proof ceiling light</a:t>
                      </a:r>
                      <a:endParaRPr lang="zh-CN" altLang="en-US" sz="1400" b="0" dirty="0">
                        <a:solidFill>
                          <a:schemeClr val="tx1"/>
                        </a:solidFill>
                        <a:effectLst/>
                        <a:latin typeface="+mj-ea"/>
                        <a:ea typeface="+mj-ea"/>
                        <a:cs typeface="+mj-ea"/>
                        <a:sym typeface="+mn-ea"/>
                      </a:endParaRPr>
                    </a:p>
                  </a:txBody>
                  <a:tcPr/>
                </a:tc>
                <a:tc>
                  <a:txBody>
                    <a:bodyPr/>
                    <a:lstStyle/>
                    <a:p>
                      <a:pPr>
                        <a:buNone/>
                      </a:pPr>
                      <a:r>
                        <a:rPr lang="en-US" altLang="zh-CN" sz="1400" dirty="0"/>
                        <a:t>LM-EXDD-CDD</a:t>
                      </a:r>
                    </a:p>
                  </a:txBody>
                  <a:tcPr/>
                </a:tc>
                <a:tc>
                  <a:txBody>
                    <a:bodyPr/>
                    <a:lstStyle/>
                    <a:p>
                      <a:pPr algn="l">
                        <a:buNone/>
                      </a:pPr>
                      <a:r>
                        <a:rPr lang="zh-CN" altLang="en-US" sz="1400">
                          <a:sym typeface="+mn-ea"/>
                        </a:rPr>
                        <a:t>电压voltage：</a:t>
                      </a:r>
                      <a:r>
                        <a:rPr lang="en-US" altLang="zh-CN" sz="1400">
                          <a:sym typeface="+mn-ea"/>
                        </a:rPr>
                        <a:t>AC100V-277V</a:t>
                      </a:r>
                    </a:p>
                    <a:p>
                      <a:pPr algn="l">
                        <a:buNone/>
                      </a:pPr>
                      <a:r>
                        <a:rPr lang="zh-CN" altLang="en-US" sz="1400">
                          <a:sym typeface="+mn-ea"/>
                        </a:rPr>
                        <a:t>功率power：</a:t>
                      </a:r>
                      <a:r>
                        <a:rPr lang="en-US" altLang="zh-CN" sz="1400">
                          <a:sym typeface="+mn-ea"/>
                        </a:rPr>
                        <a:t>20W/40W</a:t>
                      </a:r>
                      <a:endParaRPr lang="en-US" altLang="zh-CN" sz="1400"/>
                    </a:p>
                    <a:p>
                      <a:pPr algn="l">
                        <a:buNone/>
                      </a:pPr>
                      <a:r>
                        <a:rPr lang="zh-CN" altLang="en-US" sz="1400">
                          <a:sym typeface="+mn-ea"/>
                        </a:rPr>
                        <a:t>防护等级protection grade：</a:t>
                      </a:r>
                      <a:r>
                        <a:rPr lang="en-US" altLang="zh-CN" sz="1400">
                          <a:sym typeface="+mn-ea"/>
                        </a:rPr>
                        <a:t>IP65</a:t>
                      </a:r>
                      <a:endParaRPr lang="en-US" altLang="zh-CN" sz="1400" dirty="0"/>
                    </a:p>
                  </a:txBody>
                  <a:tcPr/>
                </a:tc>
                <a:extLst>
                  <a:ext uri="{0D108BD9-81ED-4DB2-BD59-A6C34878D82A}">
                    <a16:rowId xmlns:a16="http://schemas.microsoft.com/office/drawing/2014/main" val="10001"/>
                  </a:ext>
                </a:extLst>
              </a:tr>
              <a:tr h="658495">
                <a:tc gridSpan="3">
                  <a:txBody>
                    <a:bodyPr/>
                    <a:lstStyle/>
                    <a:p>
                      <a:pPr>
                        <a:buNone/>
                      </a:pPr>
                      <a:r>
                        <a:rPr lang="zh-CN" altLang="en-US" sz="1400" dirty="0"/>
                        <a:t>建设单位：天津港</a:t>
                      </a:r>
                    </a:p>
                    <a:p>
                      <a:pPr>
                        <a:buNone/>
                      </a:pPr>
                      <a:r>
                        <a:rPr lang="zh-CN" altLang="en-US" sz="1400" dirty="0"/>
                        <a:t>Construction unit: Tianjin Port</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956">
                <a:tc gridSpan="3">
                  <a:txBody>
                    <a:bodyPr/>
                    <a:lstStyle/>
                    <a:p>
                      <a:pPr>
                        <a:buNone/>
                      </a:pPr>
                      <a:r>
                        <a:rPr lang="zh-CN" altLang="en-US" sz="1400" dirty="0"/>
                        <a:t>施工单位：南京港机重工制造有限公司</a:t>
                      </a:r>
                    </a:p>
                    <a:p>
                      <a:pPr>
                        <a:buNone/>
                      </a:pPr>
                      <a:r>
                        <a:rPr lang="zh-CN" altLang="en-US" sz="1400" dirty="0"/>
                        <a:t>Construction Unit: Nanjing Port Machinery Heavy Industry Manufacturing Co., Ltd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0" name="文本框 19"/>
          <p:cNvSpPr txBox="1"/>
          <p:nvPr/>
        </p:nvSpPr>
        <p:spPr>
          <a:xfrm>
            <a:off x="5159375" y="982980"/>
            <a:ext cx="3944620" cy="1076325"/>
          </a:xfrm>
          <a:prstGeom prst="rect">
            <a:avLst/>
          </a:prstGeom>
          <a:noFill/>
        </p:spPr>
        <p:txBody>
          <a:bodyPr wrap="square" anchor="ctr" anchorCtr="0">
            <a:sp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防爆舱顶灯</a:t>
            </a:r>
          </a:p>
          <a:p>
            <a:pPr algn="ctr"/>
            <a:r>
              <a:rPr lang="zh-CN" altLang="en-US" sz="20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Explosion proof ceiling light</a:t>
            </a:r>
          </a:p>
        </p:txBody>
      </p:sp>
      <p:pic>
        <p:nvPicPr>
          <p:cNvPr id="6" name="图片 5" descr="0.6米舱顶灯图片230607(2)"/>
          <p:cNvPicPr>
            <a:picLocks noChangeAspect="1"/>
          </p:cNvPicPr>
          <p:nvPr/>
        </p:nvPicPr>
        <p:blipFill>
          <a:blip r:embed="rId13"/>
          <a:srcRect l="30967" t="19684" r="16144" b="19105"/>
          <a:stretch>
            <a:fillRect/>
          </a:stretch>
        </p:blipFill>
        <p:spPr>
          <a:xfrm>
            <a:off x="8759190" y="838835"/>
            <a:ext cx="3096895" cy="2016125"/>
          </a:xfrm>
          <a:prstGeom prst="rect">
            <a:avLst/>
          </a:prstGeom>
        </p:spPr>
      </p:pic>
      <p:grpSp>
        <p:nvGrpSpPr>
          <p:cNvPr id="167" name="组合 166"/>
          <p:cNvGrpSpPr/>
          <p:nvPr>
            <p:custDataLst>
              <p:tags r:id="rId1"/>
            </p:custDataLst>
          </p:nvPr>
        </p:nvGrpSpPr>
        <p:grpSpPr>
          <a:xfrm>
            <a:off x="550545" y="2279015"/>
            <a:ext cx="4031615" cy="3809365"/>
            <a:chOff x="2007" y="5127"/>
            <a:chExt cx="4707" cy="4604"/>
          </a:xfrm>
        </p:grpSpPr>
        <p:sp>
          <p:nvSpPr>
            <p:cNvPr id="168" name="PA-矩形 1"/>
            <p:cNvSpPr/>
            <p:nvPr>
              <p:custDataLst>
                <p:tags r:id="rId2"/>
              </p:custDataLst>
            </p:nvPr>
          </p:nvSpPr>
          <p:spPr>
            <a:xfrm>
              <a:off x="2365" y="5127"/>
              <a:ext cx="882" cy="4604"/>
            </a:xfrm>
            <a:prstGeom prst="rect">
              <a:avLst/>
            </a:prstGeom>
            <a:blipFill dpi="0" rotWithShape="0">
              <a:blip r:embed="rId14" cstate="screen"/>
              <a:srcRect/>
              <a:stretch>
                <a:fillRect l="-196000" r="-5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PA-矩形 2"/>
            <p:cNvSpPr/>
            <p:nvPr>
              <p:custDataLst>
                <p:tags r:id="rId3"/>
              </p:custDataLst>
            </p:nvPr>
          </p:nvSpPr>
          <p:spPr>
            <a:xfrm>
              <a:off x="3299" y="5127"/>
              <a:ext cx="499" cy="4604"/>
            </a:xfrm>
            <a:prstGeom prst="rect">
              <a:avLst/>
            </a:prstGeom>
            <a:blipFill dpi="0" rotWithShape="0">
              <a:blip r:embed="rId14" cstate="screen"/>
              <a:srcRect/>
              <a:stretch>
                <a:fillRect l="-533000" r="-85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PA-矩形 3"/>
            <p:cNvSpPr/>
            <p:nvPr>
              <p:custDataLst>
                <p:tags r:id="rId4"/>
              </p:custDataLst>
            </p:nvPr>
          </p:nvSpPr>
          <p:spPr>
            <a:xfrm>
              <a:off x="2135" y="5127"/>
              <a:ext cx="179" cy="4604"/>
            </a:xfrm>
            <a:prstGeom prst="rect">
              <a:avLst/>
            </a:prstGeom>
            <a:blipFill dpi="0" rotWithShape="0">
              <a:blip r:embed="rId14" cstate="screen"/>
              <a:srcRect/>
              <a:stretch>
                <a:fillRect l="-835000" r="-32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PA-矩形 4"/>
            <p:cNvSpPr/>
            <p:nvPr>
              <p:custDataLst>
                <p:tags r:id="rId5"/>
              </p:custDataLst>
            </p:nvPr>
          </p:nvSpPr>
          <p:spPr>
            <a:xfrm>
              <a:off x="2007" y="5127"/>
              <a:ext cx="90" cy="4604"/>
            </a:xfrm>
            <a:prstGeom prst="rect">
              <a:avLst/>
            </a:prstGeom>
            <a:blipFill dpi="0" rotWithShape="0">
              <a:blip r:embed="rId14" cstate="screen"/>
              <a:srcRect/>
              <a:stretch>
                <a:fillRect l="-1527000" r="-668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PA-矩形 5"/>
            <p:cNvSpPr/>
            <p:nvPr>
              <p:custDataLst>
                <p:tags r:id="rId6"/>
              </p:custDataLst>
            </p:nvPr>
          </p:nvSpPr>
          <p:spPr>
            <a:xfrm>
              <a:off x="3849" y="5127"/>
              <a:ext cx="333" cy="4604"/>
            </a:xfrm>
            <a:prstGeom prst="rect">
              <a:avLst/>
            </a:prstGeom>
            <a:blipFill dpi="0" rotWithShape="0">
              <a:blip r:embed="rId14" cstate="screen"/>
              <a:srcRect/>
              <a:stretch>
                <a:fillRect l="-965000" r="-117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PA-矩形 6"/>
            <p:cNvSpPr/>
            <p:nvPr>
              <p:custDataLst>
                <p:tags r:id="rId7"/>
              </p:custDataLst>
            </p:nvPr>
          </p:nvSpPr>
          <p:spPr>
            <a:xfrm>
              <a:off x="4233" y="5127"/>
              <a:ext cx="1292" cy="4604"/>
            </a:xfrm>
            <a:prstGeom prst="rect">
              <a:avLst/>
            </a:prstGeom>
            <a:blipFill dpi="0" rotWithShape="0">
              <a:blip r:embed="rId14" cstate="screen"/>
              <a:srcRect/>
              <a:stretch>
                <a:fillRect l="-278000" r="-19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PA-矩形 7"/>
            <p:cNvSpPr/>
            <p:nvPr>
              <p:custDataLst>
                <p:tags r:id="rId8"/>
              </p:custDataLst>
            </p:nvPr>
          </p:nvSpPr>
          <p:spPr>
            <a:xfrm>
              <a:off x="5575" y="5127"/>
              <a:ext cx="537" cy="4604"/>
            </a:xfrm>
            <a:prstGeom prst="rect">
              <a:avLst/>
            </a:prstGeom>
            <a:blipFill dpi="0" rotWithShape="0">
              <a:blip r:embed="rId14" cstate="screen"/>
              <a:srcRect/>
              <a:stretch>
                <a:fillRect l="-919000" r="-36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PA-矩形 8"/>
            <p:cNvSpPr/>
            <p:nvPr>
              <p:custDataLst>
                <p:tags r:id="rId9"/>
              </p:custDataLst>
            </p:nvPr>
          </p:nvSpPr>
          <p:spPr>
            <a:xfrm>
              <a:off x="6164" y="5127"/>
              <a:ext cx="243" cy="4604"/>
            </a:xfrm>
            <a:prstGeom prst="rect">
              <a:avLst/>
            </a:prstGeom>
            <a:blipFill dpi="0" rotWithShape="0">
              <a:blip r:embed="rId14" cstate="screen"/>
              <a:srcRect/>
              <a:stretch>
                <a:fillRect l="-2273000" r="-68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PA-矩形 9"/>
            <p:cNvSpPr/>
            <p:nvPr>
              <p:custDataLst>
                <p:tags r:id="rId10"/>
              </p:custDataLst>
            </p:nvPr>
          </p:nvSpPr>
          <p:spPr>
            <a:xfrm>
              <a:off x="6458" y="5127"/>
              <a:ext cx="128" cy="4604"/>
            </a:xfrm>
            <a:prstGeom prst="rect">
              <a:avLst/>
            </a:prstGeom>
            <a:blipFill dpi="0" rotWithShape="0">
              <a:blip r:embed="rId14" cstate="screen"/>
              <a:srcRect/>
              <a:stretch>
                <a:fillRect l="-4549000" r="-116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PA-矩形 10"/>
            <p:cNvSpPr/>
            <p:nvPr>
              <p:custDataLst>
                <p:tags r:id="rId11"/>
              </p:custDataLst>
            </p:nvPr>
          </p:nvSpPr>
          <p:spPr>
            <a:xfrm>
              <a:off x="6637" y="5127"/>
              <a:ext cx="77" cy="4604"/>
            </a:xfrm>
            <a:prstGeom prst="rect">
              <a:avLst/>
            </a:prstGeom>
            <a:blipFill dpi="0" rotWithShape="0">
              <a:blip r:embed="rId14" cstate="screen"/>
              <a:srcRect/>
              <a:stretch>
                <a:fillRect l="-7815000" r="-178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195" name="灯片编号占位符 3"/>
          <p:cNvSpPr>
            <a:spLocks noGrp="1"/>
          </p:cNvSpPr>
          <p:nvPr>
            <p:ph type="sldNum" sz="quarter" idx="10"/>
          </p:nvPr>
        </p:nvSpPr>
        <p:spPr>
          <a:noFill/>
        </p:spPr>
        <p:txBody>
          <a:bodyPr/>
          <a:lstStyle/>
          <a:p>
            <a:fld id="{71A3D228-9B17-4D3C-A94E-11FC3A0EB40C}" type="slidenum">
              <a:rPr lang="en-US" altLang="zh-TW"/>
              <a:t>21</a:t>
            </a:fld>
            <a:endParaRPr lang="en-US" altLang="zh-TW"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62558" y="1249537"/>
            <a:ext cx="4320480" cy="891540"/>
          </a:xfrm>
          <a:prstGeom prst="rect">
            <a:avLst/>
          </a:prstGeom>
          <a:noFill/>
          <a:ln w="9525">
            <a:noFill/>
          </a:ln>
        </p:spPr>
        <p:txBody>
          <a:bodyPr wrap="square">
            <a:spAutoFit/>
            <a:scene3d>
              <a:camera prst="orthographicFront"/>
              <a:lightRig rig="threePt" dir="t"/>
            </a:scene3d>
          </a:bodyPr>
          <a:lstStyle/>
          <a:p>
            <a:pPr indent="0" algn="ctr"/>
            <a:r>
              <a:rPr lang="zh-CN" altLang="en-US"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江西樟树港河西码头</a:t>
            </a:r>
            <a:r>
              <a:rPr lang="zh-CN" altLang="en-US" sz="20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Jiangxi Zhangshu Port Hexi Wharf</a:t>
            </a:r>
          </a:p>
        </p:txBody>
      </p:sp>
      <p:graphicFrame>
        <p:nvGraphicFramePr>
          <p:cNvPr id="10" name="表格 9"/>
          <p:cNvGraphicFramePr/>
          <p:nvPr/>
        </p:nvGraphicFramePr>
        <p:xfrm>
          <a:off x="5375379" y="3099403"/>
          <a:ext cx="6524625" cy="2785110"/>
        </p:xfrm>
        <a:graphic>
          <a:graphicData uri="http://schemas.openxmlformats.org/drawingml/2006/table">
            <a:tbl>
              <a:tblPr firstRow="1" bandRow="1">
                <a:tableStyleId>{5C22544A-7EE6-4342-B048-85BDC9FD1C3A}</a:tableStyleId>
              </a:tblPr>
              <a:tblGrid>
                <a:gridCol w="2125345">
                  <a:extLst>
                    <a:ext uri="{9D8B030D-6E8A-4147-A177-3AD203B41FA5}">
                      <a16:colId xmlns:a16="http://schemas.microsoft.com/office/drawing/2014/main" val="20000"/>
                    </a:ext>
                  </a:extLst>
                </a:gridCol>
                <a:gridCol w="1625580">
                  <a:extLst>
                    <a:ext uri="{9D8B030D-6E8A-4147-A177-3AD203B41FA5}">
                      <a16:colId xmlns:a16="http://schemas.microsoft.com/office/drawing/2014/main" val="20001"/>
                    </a:ext>
                  </a:extLst>
                </a:gridCol>
                <a:gridCol w="2773674">
                  <a:extLst>
                    <a:ext uri="{9D8B030D-6E8A-4147-A177-3AD203B41FA5}">
                      <a16:colId xmlns:a16="http://schemas.microsoft.com/office/drawing/2014/main" val="20002"/>
                    </a:ext>
                  </a:extLst>
                </a:gridCol>
              </a:tblGrid>
              <a:tr h="749300">
                <a:tc>
                  <a:txBody>
                    <a:bodyPr/>
                    <a:lstStyle/>
                    <a:p>
                      <a:pPr algn="ctr">
                        <a:buNone/>
                      </a:pPr>
                      <a:r>
                        <a:rPr lang="zh-CN" altLang="en-US" sz="2100" dirty="0">
                          <a:sym typeface="+mn-ea"/>
                        </a:rPr>
                        <a:t>名称name</a:t>
                      </a:r>
                      <a:endParaRPr lang="zh-CN" altLang="en-US" dirty="0"/>
                    </a:p>
                  </a:txBody>
                  <a:tcPr/>
                </a:tc>
                <a:tc>
                  <a:txBody>
                    <a:bodyPr/>
                    <a:lstStyle/>
                    <a:p>
                      <a:pPr algn="ctr">
                        <a:buNone/>
                      </a:pPr>
                      <a:r>
                        <a:rPr lang="zh-CN" altLang="en-US" sz="2100">
                          <a:sym typeface="+mn-ea"/>
                        </a:rPr>
                        <a:t>型号model</a:t>
                      </a:r>
                      <a:endParaRPr lang="zh-CN" altLang="en-US"/>
                    </a:p>
                  </a:txBody>
                  <a:tcPr/>
                </a:tc>
                <a:tc>
                  <a:txBody>
                    <a:bodyPr/>
                    <a:lstStyle/>
                    <a:p>
                      <a:pPr algn="ctr">
                        <a:buNone/>
                      </a:pPr>
                      <a:r>
                        <a:rPr lang="zh-CN" altLang="en-US" sz="2100">
                          <a:sym typeface="+mn-ea"/>
                        </a:rPr>
                        <a:t>参数parameter</a:t>
                      </a:r>
                      <a:endParaRPr lang="zh-CN" altLang="en-US" dirty="0"/>
                    </a:p>
                  </a:txBody>
                  <a:tcPr/>
                </a:tc>
                <a:extLst>
                  <a:ext uri="{0D108BD9-81ED-4DB2-BD59-A6C34878D82A}">
                    <a16:rowId xmlns:a16="http://schemas.microsoft.com/office/drawing/2014/main" val="10000"/>
                  </a:ext>
                </a:extLst>
              </a:tr>
              <a:tr h="731520">
                <a:tc>
                  <a:txBody>
                    <a:bodyPr/>
                    <a:lstStyle/>
                    <a:p>
                      <a:pPr algn="ctr"/>
                      <a:r>
                        <a:rPr lang="zh-CN" altLang="en-US" sz="1400" b="0">
                          <a:solidFill>
                            <a:schemeClr val="tx1"/>
                          </a:solidFill>
                          <a:effectLst/>
                          <a:latin typeface="+mj-ea"/>
                          <a:ea typeface="+mj-ea"/>
                          <a:cs typeface="+mj-ea"/>
                          <a:sym typeface="+mn-ea"/>
                        </a:rPr>
                        <a:t>球形防爆灯</a:t>
                      </a:r>
                      <a:endParaRPr lang="zh-CN" altLang="en-US" sz="1400" b="0" noProof="1">
                        <a:solidFill>
                          <a:schemeClr val="tx1"/>
                        </a:solidFill>
                        <a:effectLst/>
                        <a:latin typeface="+mj-ea"/>
                        <a:ea typeface="+mj-ea"/>
                        <a:cs typeface="+mj-ea"/>
                      </a:endParaRPr>
                    </a:p>
                    <a:p>
                      <a:pPr algn="ctr"/>
                      <a:r>
                        <a:rPr lang="zh-CN" altLang="en-US" sz="1400" b="0">
                          <a:solidFill>
                            <a:schemeClr val="tx1"/>
                          </a:solidFill>
                          <a:effectLst/>
                          <a:latin typeface="+mj-ea"/>
                          <a:ea typeface="+mj-ea"/>
                          <a:cs typeface="+mj-ea"/>
                          <a:sym typeface="+mn-ea"/>
                        </a:rPr>
                        <a:t>Spherical explosion-proof lamp</a:t>
                      </a:r>
                      <a:endParaRPr lang="zh-CN" altLang="en-US" sz="1400" b="0" dirty="0">
                        <a:solidFill>
                          <a:schemeClr val="tx1"/>
                        </a:solidFill>
                        <a:effectLst/>
                        <a:latin typeface="+mj-ea"/>
                        <a:ea typeface="+mj-ea"/>
                        <a:cs typeface="+mj-ea"/>
                        <a:sym typeface="+mn-ea"/>
                      </a:endParaRPr>
                    </a:p>
                  </a:txBody>
                  <a:tcPr/>
                </a:tc>
                <a:tc>
                  <a:txBody>
                    <a:bodyPr/>
                    <a:lstStyle/>
                    <a:p>
                      <a:pPr>
                        <a:buNone/>
                      </a:pPr>
                      <a:r>
                        <a:rPr lang="en-US" altLang="zh-CN" sz="1400" dirty="0"/>
                        <a:t>LM-EXD-CL</a:t>
                      </a:r>
                    </a:p>
                  </a:txBody>
                  <a:tcPr/>
                </a:tc>
                <a:tc>
                  <a:txBody>
                    <a:bodyPr/>
                    <a:lstStyle/>
                    <a:p>
                      <a:pPr algn="l">
                        <a:buNone/>
                      </a:pPr>
                      <a:r>
                        <a:rPr lang="zh-CN" altLang="en-US" sz="1400">
                          <a:sym typeface="+mn-ea"/>
                        </a:rPr>
                        <a:t>电压voltage：</a:t>
                      </a:r>
                      <a:r>
                        <a:rPr lang="en-US" altLang="zh-CN" sz="1400">
                          <a:sym typeface="+mn-ea"/>
                        </a:rPr>
                        <a:t>AC90V-265V</a:t>
                      </a:r>
                    </a:p>
                    <a:p>
                      <a:pPr algn="l">
                        <a:buNone/>
                      </a:pPr>
                      <a:r>
                        <a:rPr lang="zh-CN" altLang="en-US" sz="1400">
                          <a:sym typeface="+mn-ea"/>
                        </a:rPr>
                        <a:t>功率power：</a:t>
                      </a:r>
                      <a:r>
                        <a:rPr lang="en-US" altLang="zh-CN" sz="1400">
                          <a:sym typeface="+mn-ea"/>
                        </a:rPr>
                        <a:t>20W-50W</a:t>
                      </a:r>
                      <a:endParaRPr lang="en-US" altLang="zh-CN" sz="1400"/>
                    </a:p>
                    <a:p>
                      <a:pPr algn="l">
                        <a:buNone/>
                      </a:pPr>
                      <a:r>
                        <a:rPr lang="zh-CN" altLang="en-US" sz="1400">
                          <a:sym typeface="+mn-ea"/>
                        </a:rPr>
                        <a:t>防护等级protection grade：</a:t>
                      </a:r>
                      <a:r>
                        <a:rPr lang="en-US" altLang="zh-CN" sz="1400">
                          <a:sym typeface="+mn-ea"/>
                        </a:rPr>
                        <a:t>IP65</a:t>
                      </a:r>
                      <a:endParaRPr lang="en-US" altLang="zh-CN" sz="1400" dirty="0"/>
                    </a:p>
                  </a:txBody>
                  <a:tcPr/>
                </a:tc>
                <a:extLst>
                  <a:ext uri="{0D108BD9-81ED-4DB2-BD59-A6C34878D82A}">
                    <a16:rowId xmlns:a16="http://schemas.microsoft.com/office/drawing/2014/main" val="10001"/>
                  </a:ext>
                </a:extLst>
              </a:tr>
              <a:tr h="645160">
                <a:tc gridSpan="3">
                  <a:txBody>
                    <a:bodyPr/>
                    <a:lstStyle/>
                    <a:p>
                      <a:pPr>
                        <a:buNone/>
                      </a:pPr>
                      <a:r>
                        <a:rPr lang="zh-CN" altLang="en-US" sz="1400" dirty="0"/>
                        <a:t>建设单位：江西港口集团</a:t>
                      </a:r>
                    </a:p>
                    <a:p>
                      <a:pPr>
                        <a:buNone/>
                      </a:pPr>
                      <a:r>
                        <a:rPr lang="zh-CN" altLang="en-US" sz="1400" dirty="0"/>
                        <a:t>Construction unit: Jiangxi Port Group</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956">
                <a:tc gridSpan="3">
                  <a:txBody>
                    <a:bodyPr/>
                    <a:lstStyle/>
                    <a:p>
                      <a:pPr>
                        <a:buNone/>
                      </a:pPr>
                      <a:r>
                        <a:rPr lang="zh-CN" altLang="en-US" sz="1400" dirty="0"/>
                        <a:t>施工单位：北方重工集团有限公司</a:t>
                      </a:r>
                    </a:p>
                    <a:p>
                      <a:pPr>
                        <a:buNone/>
                      </a:pPr>
                      <a:r>
                        <a:rPr lang="zh-CN" altLang="en-US" sz="1400" dirty="0"/>
                        <a:t>Construction unit: Northern Heavy Industry Group Co., Ltd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0" name="文本框 19"/>
          <p:cNvSpPr txBox="1"/>
          <p:nvPr/>
        </p:nvSpPr>
        <p:spPr>
          <a:xfrm>
            <a:off x="5362575" y="916305"/>
            <a:ext cx="3725545" cy="1045210"/>
          </a:xfrm>
          <a:prstGeom prst="rect">
            <a:avLst/>
          </a:prstGeom>
          <a:noFill/>
        </p:spPr>
        <p:txBody>
          <a:bodyPr wrap="square" anchor="ctr" anchorCtr="0">
            <a:sp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球形防爆灯</a:t>
            </a:r>
          </a:p>
          <a:p>
            <a:pPr algn="ctr"/>
            <a:r>
              <a:rPr lang="zh-CN" altLang="en-US" sz="18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Spherical explosion-proof lamp</a:t>
            </a:r>
          </a:p>
        </p:txBody>
      </p:sp>
      <p:pic>
        <p:nvPicPr>
          <p:cNvPr id="8" name="图片 7" descr="LM-EXD-CL03"/>
          <p:cNvPicPr>
            <a:picLocks noChangeAspect="1"/>
          </p:cNvPicPr>
          <p:nvPr/>
        </p:nvPicPr>
        <p:blipFill>
          <a:blip r:embed="rId9"/>
          <a:srcRect r="25142" b="17580"/>
          <a:stretch>
            <a:fillRect/>
          </a:stretch>
        </p:blipFill>
        <p:spPr>
          <a:xfrm rot="1860000">
            <a:off x="8696325" y="-107950"/>
            <a:ext cx="2758463" cy="3037205"/>
          </a:xfrm>
          <a:prstGeom prst="rect">
            <a:avLst/>
          </a:prstGeom>
        </p:spPr>
      </p:pic>
      <p:grpSp>
        <p:nvGrpSpPr>
          <p:cNvPr id="58" name="组合 57"/>
          <p:cNvGrpSpPr/>
          <p:nvPr>
            <p:custDataLst>
              <p:tags r:id="rId1"/>
            </p:custDataLst>
          </p:nvPr>
        </p:nvGrpSpPr>
        <p:grpSpPr>
          <a:xfrm>
            <a:off x="516255" y="2840355"/>
            <a:ext cx="4601845" cy="3070860"/>
            <a:chOff x="753" y="5257"/>
            <a:chExt cx="6844" cy="4292"/>
          </a:xfrm>
        </p:grpSpPr>
        <p:sp>
          <p:nvSpPr>
            <p:cNvPr id="59" name="PA-圆角矩形 2"/>
            <p:cNvSpPr/>
            <p:nvPr>
              <p:custDataLst>
                <p:tags r:id="rId2"/>
              </p:custDataLst>
            </p:nvPr>
          </p:nvSpPr>
          <p:spPr>
            <a:xfrm>
              <a:off x="753" y="5257"/>
              <a:ext cx="5509" cy="593"/>
            </a:xfrm>
            <a:prstGeom prst="roundRect">
              <a:avLst>
                <a:gd name="adj" fmla="val 8586"/>
              </a:avLst>
            </a:prstGeom>
            <a:blipFill dpi="0" rotWithShape="0">
              <a:blip r:embed="rId10" cstate="screen"/>
              <a:srcRect/>
              <a:stretch>
                <a:fillRect t="-71000" r="-24000" b="-69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PA-圆角矩形 3"/>
            <p:cNvSpPr/>
            <p:nvPr>
              <p:custDataLst>
                <p:tags r:id="rId3"/>
              </p:custDataLst>
            </p:nvPr>
          </p:nvSpPr>
          <p:spPr>
            <a:xfrm>
              <a:off x="2088" y="5881"/>
              <a:ext cx="5509" cy="593"/>
            </a:xfrm>
            <a:prstGeom prst="roundRect">
              <a:avLst>
                <a:gd name="adj" fmla="val 8586"/>
              </a:avLst>
            </a:prstGeom>
            <a:blipFill dpi="0" rotWithShape="0">
              <a:blip r:embed="rId10" cstate="screen"/>
              <a:srcRect/>
              <a:stretch>
                <a:fillRect l="-24000" t="-176000" b="-59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PA-圆角矩形 4"/>
            <p:cNvSpPr/>
            <p:nvPr>
              <p:custDataLst>
                <p:tags r:id="rId4"/>
              </p:custDataLst>
            </p:nvPr>
          </p:nvSpPr>
          <p:spPr>
            <a:xfrm>
              <a:off x="1100" y="6506"/>
              <a:ext cx="5509" cy="593"/>
            </a:xfrm>
            <a:prstGeom prst="roundRect">
              <a:avLst>
                <a:gd name="adj" fmla="val 8586"/>
              </a:avLst>
            </a:prstGeom>
            <a:blipFill dpi="0" rotWithShape="0">
              <a:blip r:embed="rId10" cstate="screen"/>
              <a:srcRect/>
              <a:stretch>
                <a:fillRect l="-6000" t="-281000" r="-18000" b="-48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PA-圆角矩形 5"/>
            <p:cNvSpPr/>
            <p:nvPr>
              <p:custDataLst>
                <p:tags r:id="rId5"/>
              </p:custDataLst>
            </p:nvPr>
          </p:nvSpPr>
          <p:spPr>
            <a:xfrm>
              <a:off x="753" y="7130"/>
              <a:ext cx="6567" cy="1169"/>
            </a:xfrm>
            <a:prstGeom prst="roundRect">
              <a:avLst>
                <a:gd name="adj" fmla="val 8586"/>
              </a:avLst>
            </a:prstGeom>
            <a:blipFill dpi="0" rotWithShape="0">
              <a:blip r:embed="rId10" cstate="screen"/>
              <a:srcRect/>
              <a:stretch>
                <a:fillRect t="-196000" r="-4000" b="-14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PA-圆角矩形 6"/>
            <p:cNvSpPr/>
            <p:nvPr>
              <p:custDataLst>
                <p:tags r:id="rId6"/>
              </p:custDataLst>
            </p:nvPr>
          </p:nvSpPr>
          <p:spPr>
            <a:xfrm>
              <a:off x="753" y="8331"/>
              <a:ext cx="5509" cy="593"/>
            </a:xfrm>
            <a:prstGeom prst="roundRect">
              <a:avLst>
                <a:gd name="adj" fmla="val 8586"/>
              </a:avLst>
            </a:prstGeom>
            <a:blipFill dpi="0" rotWithShape="0">
              <a:blip r:embed="rId10" cstate="screen"/>
              <a:srcRect/>
              <a:stretch>
                <a:fillRect t="-589000" r="-24000" b="-17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PA-圆角矩形 7"/>
            <p:cNvSpPr/>
            <p:nvPr>
              <p:custDataLst>
                <p:tags r:id="rId7"/>
              </p:custDataLst>
            </p:nvPr>
          </p:nvSpPr>
          <p:spPr>
            <a:xfrm>
              <a:off x="1867" y="8956"/>
              <a:ext cx="5509" cy="593"/>
            </a:xfrm>
            <a:prstGeom prst="roundRect">
              <a:avLst>
                <a:gd name="adj" fmla="val 8586"/>
              </a:avLst>
            </a:prstGeom>
            <a:blipFill dpi="0" rotWithShape="0">
              <a:blip r:embed="rId10" cstate="screen"/>
              <a:srcRect/>
              <a:stretch>
                <a:fillRect l="-20000" t="-695000" r="-4000" b="-7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195" name="灯片编号占位符 3"/>
          <p:cNvSpPr>
            <a:spLocks noGrp="1"/>
          </p:cNvSpPr>
          <p:nvPr>
            <p:ph type="sldNum" sz="quarter" idx="10"/>
          </p:nvPr>
        </p:nvSpPr>
        <p:spPr>
          <a:noFill/>
        </p:spPr>
        <p:txBody>
          <a:bodyPr/>
          <a:lstStyle/>
          <a:p>
            <a:fld id="{71A3D228-9B17-4D3C-A94E-11FC3A0EB40C}" type="slidenum">
              <a:rPr lang="en-US" altLang="zh-TW"/>
              <a:t>22</a:t>
            </a:fld>
            <a:endParaRPr lang="en-US" altLang="zh-TW"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62558" y="1249537"/>
            <a:ext cx="4320480" cy="583565"/>
          </a:xfrm>
          <a:prstGeom prst="rect">
            <a:avLst/>
          </a:prstGeom>
          <a:noFill/>
          <a:ln w="9525">
            <a:noFill/>
          </a:ln>
        </p:spPr>
        <p:txBody>
          <a:bodyPr wrap="square">
            <a:spAutoFit/>
            <a:scene3d>
              <a:camera prst="orthographicFront"/>
              <a:lightRig rig="threePt" dir="t"/>
            </a:scene3d>
          </a:bodyPr>
          <a:lstStyle/>
          <a:p>
            <a:pPr indent="0" algn="ctr"/>
            <a:r>
              <a:rPr lang="zh-CN"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江西九江港红光物流园</a:t>
            </a:r>
            <a:endParaRPr lang="en-US" altLang="zh-CN"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endParaRPr>
          </a:p>
        </p:txBody>
      </p:sp>
      <p:graphicFrame>
        <p:nvGraphicFramePr>
          <p:cNvPr id="10" name="表格 9"/>
          <p:cNvGraphicFramePr/>
          <p:nvPr/>
        </p:nvGraphicFramePr>
        <p:xfrm>
          <a:off x="4582899" y="1991328"/>
          <a:ext cx="6524625" cy="2887345"/>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2433320">
                  <a:extLst>
                    <a:ext uri="{9D8B030D-6E8A-4147-A177-3AD203B41FA5}">
                      <a16:colId xmlns:a16="http://schemas.microsoft.com/office/drawing/2014/main" val="20001"/>
                    </a:ext>
                  </a:extLst>
                </a:gridCol>
                <a:gridCol w="2651119">
                  <a:extLst>
                    <a:ext uri="{9D8B030D-6E8A-4147-A177-3AD203B41FA5}">
                      <a16:colId xmlns:a16="http://schemas.microsoft.com/office/drawing/2014/main" val="20002"/>
                    </a:ext>
                  </a:extLst>
                </a:gridCol>
              </a:tblGrid>
              <a:tr h="411480">
                <a:tc>
                  <a:txBody>
                    <a:bodyPr/>
                    <a:lstStyle/>
                    <a:p>
                      <a:pPr algn="ctr">
                        <a:buNone/>
                      </a:pPr>
                      <a:r>
                        <a:rPr lang="zh-CN" altLang="en-US" sz="2100" dirty="0">
                          <a:sym typeface="+mn-ea"/>
                        </a:rPr>
                        <a:t>名称name</a:t>
                      </a:r>
                      <a:endParaRPr lang="zh-CN" altLang="en-US" dirty="0"/>
                    </a:p>
                  </a:txBody>
                  <a:tcPr/>
                </a:tc>
                <a:tc>
                  <a:txBody>
                    <a:bodyPr/>
                    <a:lstStyle/>
                    <a:p>
                      <a:pPr algn="ctr">
                        <a:buNone/>
                      </a:pPr>
                      <a:r>
                        <a:rPr lang="zh-CN" altLang="en-US" sz="2100">
                          <a:sym typeface="+mn-ea"/>
                        </a:rPr>
                        <a:t>型号model</a:t>
                      </a:r>
                      <a:endParaRPr lang="zh-CN" altLang="en-US"/>
                    </a:p>
                  </a:txBody>
                  <a:tcPr/>
                </a:tc>
                <a:tc>
                  <a:txBody>
                    <a:bodyPr/>
                    <a:lstStyle/>
                    <a:p>
                      <a:pPr algn="ctr">
                        <a:buNone/>
                      </a:pPr>
                      <a:r>
                        <a:rPr lang="zh-CN" altLang="en-US" sz="2100">
                          <a:sym typeface="+mn-ea"/>
                        </a:rPr>
                        <a:t>参数parameter</a:t>
                      </a:r>
                      <a:endParaRPr lang="zh-CN" altLang="en-US" dirty="0"/>
                    </a:p>
                  </a:txBody>
                  <a:tcPr/>
                </a:tc>
                <a:extLst>
                  <a:ext uri="{0D108BD9-81ED-4DB2-BD59-A6C34878D82A}">
                    <a16:rowId xmlns:a16="http://schemas.microsoft.com/office/drawing/2014/main" val="10000"/>
                  </a:ext>
                </a:extLst>
              </a:tr>
              <a:tr h="658956">
                <a:tc>
                  <a:txBody>
                    <a:bodyPr/>
                    <a:lstStyle/>
                    <a:p>
                      <a:pPr>
                        <a:buNone/>
                      </a:pPr>
                      <a:r>
                        <a:rPr lang="zh-CN" altLang="en-US" sz="1400" dirty="0"/>
                        <a:t>路灯</a:t>
                      </a:r>
                    </a:p>
                    <a:p>
                      <a:pPr>
                        <a:buNone/>
                      </a:pPr>
                      <a:r>
                        <a:rPr lang="zh-CN" altLang="en-US" sz="1400" dirty="0"/>
                        <a:t>street lamp</a:t>
                      </a:r>
                    </a:p>
                  </a:txBody>
                  <a:tcPr/>
                </a:tc>
                <a:tc>
                  <a:txBody>
                    <a:bodyPr/>
                    <a:lstStyle/>
                    <a:p>
                      <a:pPr>
                        <a:buNone/>
                      </a:pPr>
                      <a:r>
                        <a:rPr lang="en-US" altLang="zh-CN" sz="1400" dirty="0"/>
                        <a:t>LM-RL</a:t>
                      </a:r>
                    </a:p>
                  </a:txBody>
                  <a:tcPr/>
                </a:tc>
                <a:tc>
                  <a:txBody>
                    <a:bodyPr/>
                    <a:lstStyle/>
                    <a:p>
                      <a:pPr>
                        <a:buNone/>
                      </a:pPr>
                      <a:r>
                        <a:rPr lang="zh-CN" altLang="en-US" sz="1400" dirty="0"/>
                        <a:t>灯杆高度：</a:t>
                      </a:r>
                      <a:r>
                        <a:rPr lang="en-US" altLang="zh-CN" sz="1400" dirty="0"/>
                        <a:t>8</a:t>
                      </a:r>
                      <a:r>
                        <a:rPr lang="zh-CN" altLang="en-US" sz="1400" dirty="0"/>
                        <a:t>米、</a:t>
                      </a:r>
                      <a:r>
                        <a:rPr lang="en-US" altLang="zh-CN" sz="1400" dirty="0"/>
                        <a:t>10</a:t>
                      </a:r>
                      <a:r>
                        <a:rPr lang="zh-CN" altLang="en-US" sz="1400" dirty="0"/>
                        <a:t>米、</a:t>
                      </a:r>
                      <a:r>
                        <a:rPr lang="en-US" altLang="zh-CN" sz="1400" dirty="0"/>
                        <a:t>12</a:t>
                      </a:r>
                      <a:r>
                        <a:rPr lang="zh-CN" altLang="en-US" sz="1400" dirty="0"/>
                        <a:t>米</a:t>
                      </a:r>
                    </a:p>
                    <a:p>
                      <a:pPr>
                        <a:buNone/>
                      </a:pPr>
                      <a:r>
                        <a:rPr lang="zh-CN" altLang="en-US" sz="1400" dirty="0"/>
                        <a:t>Lamp pole height: 8 meters, 10 meters, 12 meters</a:t>
                      </a:r>
                    </a:p>
                    <a:p>
                      <a:pPr>
                        <a:buNone/>
                      </a:pPr>
                      <a:r>
                        <a:rPr lang="zh-CN" altLang="en-US" sz="1400" dirty="0"/>
                        <a:t>功率</a:t>
                      </a:r>
                      <a:r>
                        <a:rPr lang="zh-CN" altLang="en-US" sz="1400">
                          <a:sym typeface="+mn-ea"/>
                        </a:rPr>
                        <a:t>power</a:t>
                      </a:r>
                      <a:r>
                        <a:rPr lang="zh-CN" altLang="en-US" sz="1400" dirty="0"/>
                        <a:t>：</a:t>
                      </a:r>
                      <a:r>
                        <a:rPr lang="en-US" altLang="zh-CN" sz="1400" dirty="0"/>
                        <a:t>100W-250W</a:t>
                      </a:r>
                    </a:p>
                    <a:p>
                      <a:pPr>
                        <a:buNone/>
                      </a:pPr>
                      <a:r>
                        <a:rPr lang="zh-CN" altLang="en-US" sz="1400">
                          <a:sym typeface="+mn-ea"/>
                        </a:rPr>
                        <a:t>电压voltage</a:t>
                      </a:r>
                      <a:r>
                        <a:rPr lang="zh-CN" altLang="en-US" sz="1400" dirty="0"/>
                        <a:t>：</a:t>
                      </a:r>
                      <a:r>
                        <a:rPr lang="en-US" altLang="zh-CN" sz="1400" dirty="0"/>
                        <a:t>85V-220V</a:t>
                      </a:r>
                    </a:p>
                    <a:p>
                      <a:pPr>
                        <a:buNone/>
                      </a:pPr>
                      <a:r>
                        <a:rPr lang="zh-CN" altLang="en-US" sz="1400">
                          <a:sym typeface="+mn-ea"/>
                        </a:rPr>
                        <a:t>采用Q235材质经过整体热镀锌后喷塑。多年不生锈，更耐用。Made of Q235 material, it undergoes overall hot-dip galvanizing and spray coating. Years without rusting, more durable.</a:t>
                      </a:r>
                    </a:p>
                  </a:txBody>
                  <a:tcPr/>
                </a:tc>
                <a:extLst>
                  <a:ext uri="{0D108BD9-81ED-4DB2-BD59-A6C34878D82A}">
                    <a16:rowId xmlns:a16="http://schemas.microsoft.com/office/drawing/2014/main" val="10001"/>
                  </a:ext>
                </a:extLst>
              </a:tr>
              <a:tr h="658956">
                <a:tc gridSpan="3">
                  <a:txBody>
                    <a:bodyPr/>
                    <a:lstStyle/>
                    <a:p>
                      <a:pPr>
                        <a:buNone/>
                      </a:pPr>
                      <a:r>
                        <a:rPr lang="zh-CN" altLang="en-US" sz="1400" dirty="0"/>
                        <a:t>建设单位：江西港口集团</a:t>
                      </a:r>
                    </a:p>
                    <a:p>
                      <a:pPr>
                        <a:buNone/>
                      </a:pPr>
                      <a:r>
                        <a:rPr lang="zh-CN" altLang="en-US" sz="1400" dirty="0">
                          <a:sym typeface="+mn-ea"/>
                        </a:rPr>
                        <a:t>Construction unit: Jiangxi Port Group</a:t>
                      </a:r>
                      <a:endParaRPr lang="zh-CN" altLang="en-US" sz="1400" dirty="0"/>
                    </a:p>
                    <a:p>
                      <a:pPr>
                        <a:buNone/>
                      </a:pPr>
                      <a:endParaRPr lang="zh-CN" alt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956">
                <a:tc gridSpan="3">
                  <a:txBody>
                    <a:bodyPr/>
                    <a:lstStyle/>
                    <a:p>
                      <a:pPr>
                        <a:buNone/>
                      </a:pPr>
                      <a:r>
                        <a:rPr lang="zh-CN" altLang="en-US" sz="1400" dirty="0"/>
                        <a:t>施工单位：亮明海事（江西）灯具有限公司</a:t>
                      </a:r>
                    </a:p>
                    <a:p>
                      <a:pPr>
                        <a:buNone/>
                      </a:pPr>
                      <a:r>
                        <a:rPr lang="zh-CN" altLang="en-US" sz="1400" dirty="0"/>
                        <a:t>Construction Unit: </a:t>
                      </a:r>
                      <a:r>
                        <a:rPr lang="en-US" altLang="zh-CN" sz="1400" dirty="0"/>
                        <a:t>Lux Marine</a:t>
                      </a:r>
                      <a:r>
                        <a:rPr lang="zh-CN" altLang="en-US" sz="1400" dirty="0"/>
                        <a:t> (Jiangxi) Lighting Co., Ltd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0" name="文本框 19"/>
          <p:cNvSpPr txBox="1"/>
          <p:nvPr/>
        </p:nvSpPr>
        <p:spPr>
          <a:xfrm>
            <a:off x="6743065" y="587375"/>
            <a:ext cx="2510155" cy="1790065"/>
          </a:xfrm>
          <a:prstGeom prst="rect">
            <a:avLst/>
          </a:prstGeom>
          <a:noFill/>
        </p:spPr>
        <p:txBody>
          <a:bodyPr wrap="square" anchor="ctr" anchorCtr="0">
            <a:no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路灯</a:t>
            </a:r>
          </a:p>
          <a:p>
            <a:pPr algn="ctr"/>
            <a:r>
              <a:rPr lang="zh-CN" altLang="en-US" sz="28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street lamp</a:t>
            </a:r>
            <a:endPar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endParaRPr>
          </a:p>
          <a:p>
            <a:pPr algn="ctr"/>
            <a:endPar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endParaRPr>
          </a:p>
        </p:txBody>
      </p:sp>
      <p:pic>
        <p:nvPicPr>
          <p:cNvPr id="9" name="图片 8" descr="cb1ffd8eb3786e5d2a77c4e4bceafde3"/>
          <p:cNvPicPr>
            <a:picLocks noChangeAspect="1"/>
          </p:cNvPicPr>
          <p:nvPr/>
        </p:nvPicPr>
        <p:blipFill>
          <a:blip r:embed="rId2"/>
          <a:stretch>
            <a:fillRect/>
          </a:stretch>
        </p:blipFill>
        <p:spPr>
          <a:xfrm>
            <a:off x="767080" y="2207260"/>
            <a:ext cx="3050540" cy="4067175"/>
          </a:xfrm>
          <a:prstGeom prst="parallelogram">
            <a:avLst/>
          </a:prstGeom>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23</a:t>
            </a:fld>
            <a:endParaRPr lang="en-US" altLang="zh-TW"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118745" y="1127125"/>
            <a:ext cx="5265420" cy="891540"/>
          </a:xfrm>
          <a:prstGeom prst="rect">
            <a:avLst/>
          </a:prstGeom>
          <a:noFill/>
          <a:ln w="9525">
            <a:noFill/>
          </a:ln>
        </p:spPr>
        <p:txBody>
          <a:bodyPr wrap="square">
            <a:spAutoFit/>
            <a:scene3d>
              <a:camera prst="orthographicFront"/>
              <a:lightRig rig="threePt" dir="t"/>
            </a:scene3d>
          </a:bodyPr>
          <a:lstStyle/>
          <a:p>
            <a:pPr indent="0" algn="ctr"/>
            <a:r>
              <a:rPr lang="zh-CN" altLang="en-US"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江西九江港红光物流园</a:t>
            </a:r>
          </a:p>
          <a:p>
            <a:pPr indent="0" algn="ctr"/>
            <a:r>
              <a:rPr lang="zh-CN" altLang="en-US" sz="20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Jiangxi Jiujiang Port Hongguang Logistics Park</a:t>
            </a:r>
          </a:p>
        </p:txBody>
      </p:sp>
      <p:graphicFrame>
        <p:nvGraphicFramePr>
          <p:cNvPr id="10" name="表格 9"/>
          <p:cNvGraphicFramePr/>
          <p:nvPr/>
        </p:nvGraphicFramePr>
        <p:xfrm>
          <a:off x="5015334" y="2159603"/>
          <a:ext cx="6524625" cy="2887345"/>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1997075">
                  <a:extLst>
                    <a:ext uri="{9D8B030D-6E8A-4147-A177-3AD203B41FA5}">
                      <a16:colId xmlns:a16="http://schemas.microsoft.com/office/drawing/2014/main" val="20001"/>
                    </a:ext>
                  </a:extLst>
                </a:gridCol>
                <a:gridCol w="3087364">
                  <a:extLst>
                    <a:ext uri="{9D8B030D-6E8A-4147-A177-3AD203B41FA5}">
                      <a16:colId xmlns:a16="http://schemas.microsoft.com/office/drawing/2014/main" val="20002"/>
                    </a:ext>
                  </a:extLst>
                </a:gridCol>
              </a:tblGrid>
              <a:tr h="411480">
                <a:tc>
                  <a:txBody>
                    <a:bodyPr/>
                    <a:lstStyle/>
                    <a:p>
                      <a:pPr algn="ctr">
                        <a:buNone/>
                      </a:pPr>
                      <a:r>
                        <a:rPr lang="zh-CN" altLang="en-US" sz="2100" dirty="0">
                          <a:sym typeface="+mn-ea"/>
                        </a:rPr>
                        <a:t>名称name</a:t>
                      </a:r>
                      <a:endParaRPr lang="zh-CN" altLang="en-US" dirty="0"/>
                    </a:p>
                  </a:txBody>
                  <a:tcPr/>
                </a:tc>
                <a:tc>
                  <a:txBody>
                    <a:bodyPr/>
                    <a:lstStyle/>
                    <a:p>
                      <a:pPr algn="ctr">
                        <a:buNone/>
                      </a:pPr>
                      <a:r>
                        <a:rPr lang="zh-CN" altLang="en-US" sz="2100">
                          <a:sym typeface="+mn-ea"/>
                        </a:rPr>
                        <a:t>型号model</a:t>
                      </a:r>
                      <a:endParaRPr lang="zh-CN" altLang="en-US"/>
                    </a:p>
                  </a:txBody>
                  <a:tcPr/>
                </a:tc>
                <a:tc>
                  <a:txBody>
                    <a:bodyPr/>
                    <a:lstStyle/>
                    <a:p>
                      <a:pPr algn="ctr">
                        <a:buNone/>
                      </a:pPr>
                      <a:r>
                        <a:rPr lang="zh-CN" altLang="en-US" sz="2100">
                          <a:sym typeface="+mn-ea"/>
                        </a:rPr>
                        <a:t>参数parameter</a:t>
                      </a:r>
                      <a:endParaRPr lang="zh-CN" altLang="en-US" dirty="0"/>
                    </a:p>
                  </a:txBody>
                  <a:tcPr/>
                </a:tc>
                <a:extLst>
                  <a:ext uri="{0D108BD9-81ED-4DB2-BD59-A6C34878D82A}">
                    <a16:rowId xmlns:a16="http://schemas.microsoft.com/office/drawing/2014/main" val="10000"/>
                  </a:ext>
                </a:extLst>
              </a:tr>
              <a:tr h="658956">
                <a:tc>
                  <a:txBody>
                    <a:bodyPr/>
                    <a:lstStyle/>
                    <a:p>
                      <a:pPr>
                        <a:buNone/>
                      </a:pPr>
                      <a:r>
                        <a:rPr lang="zh-CN" altLang="en-US" sz="1400" dirty="0"/>
                        <a:t>中杆灯</a:t>
                      </a:r>
                    </a:p>
                    <a:p>
                      <a:pPr>
                        <a:buNone/>
                      </a:pPr>
                      <a:r>
                        <a:rPr lang="zh-CN" altLang="en-US" sz="1400" dirty="0"/>
                        <a:t>In the pole lamp</a:t>
                      </a:r>
                    </a:p>
                  </a:txBody>
                  <a:tcPr/>
                </a:tc>
                <a:tc>
                  <a:txBody>
                    <a:bodyPr/>
                    <a:lstStyle/>
                    <a:p>
                      <a:pPr>
                        <a:buNone/>
                      </a:pPr>
                      <a:r>
                        <a:rPr lang="en-US" altLang="zh-CN" sz="1400" dirty="0"/>
                        <a:t>LM-RL</a:t>
                      </a:r>
                    </a:p>
                  </a:txBody>
                  <a:tcPr/>
                </a:tc>
                <a:tc>
                  <a:txBody>
                    <a:bodyPr/>
                    <a:lstStyle/>
                    <a:p>
                      <a:pPr>
                        <a:buNone/>
                      </a:pPr>
                      <a:r>
                        <a:rPr lang="zh-CN" altLang="en-US" sz="1400" dirty="0">
                          <a:sym typeface="+mn-ea"/>
                        </a:rPr>
                        <a:t>灯杆高度：</a:t>
                      </a:r>
                      <a:r>
                        <a:rPr lang="en-US" sz="1400" dirty="0">
                          <a:sym typeface="+mn-ea"/>
                        </a:rPr>
                        <a:t>15</a:t>
                      </a:r>
                      <a:r>
                        <a:rPr lang="zh-CN" altLang="en-US" sz="1400" dirty="0">
                          <a:sym typeface="+mn-ea"/>
                        </a:rPr>
                        <a:t>米</a:t>
                      </a:r>
                    </a:p>
                    <a:p>
                      <a:pPr>
                        <a:buNone/>
                      </a:pPr>
                      <a:r>
                        <a:rPr lang="zh-CN" altLang="en-US" sz="1400" dirty="0">
                          <a:sym typeface="+mn-ea"/>
                        </a:rPr>
                        <a:t>Lamp pole height: </a:t>
                      </a:r>
                      <a:r>
                        <a:rPr lang="en-US" altLang="zh-CN" sz="1400" dirty="0">
                          <a:sym typeface="+mn-ea"/>
                        </a:rPr>
                        <a:t>15</a:t>
                      </a:r>
                      <a:r>
                        <a:rPr lang="zh-CN" altLang="en-US" sz="1400" dirty="0">
                          <a:sym typeface="+mn-ea"/>
                        </a:rPr>
                        <a:t>meters</a:t>
                      </a:r>
                    </a:p>
                    <a:p>
                      <a:pPr>
                        <a:buNone/>
                      </a:pPr>
                      <a:r>
                        <a:rPr lang="zh-CN" altLang="en-US" sz="1400" dirty="0">
                          <a:sym typeface="+mn-ea"/>
                        </a:rPr>
                        <a:t>功率</a:t>
                      </a:r>
                      <a:r>
                        <a:rPr lang="zh-CN" altLang="en-US" sz="1400">
                          <a:sym typeface="+mn-ea"/>
                        </a:rPr>
                        <a:t>power</a:t>
                      </a:r>
                      <a:r>
                        <a:rPr lang="zh-CN" altLang="en-US" sz="1400" dirty="0">
                          <a:sym typeface="+mn-ea"/>
                        </a:rPr>
                        <a:t>：</a:t>
                      </a:r>
                      <a:r>
                        <a:rPr lang="en-US" altLang="zh-CN" sz="1400" dirty="0">
                          <a:sym typeface="+mn-ea"/>
                        </a:rPr>
                        <a:t>400W*6</a:t>
                      </a:r>
                      <a:endParaRPr lang="en-US" altLang="zh-CN" sz="1400" dirty="0"/>
                    </a:p>
                    <a:p>
                      <a:pPr>
                        <a:buNone/>
                      </a:pPr>
                      <a:r>
                        <a:rPr lang="zh-CN" altLang="en-US" sz="1400" dirty="0">
                          <a:sym typeface="+mn-ea"/>
                        </a:rPr>
                        <a:t>电压</a:t>
                      </a:r>
                      <a:r>
                        <a:rPr lang="zh-CN" altLang="en-US" sz="1400">
                          <a:sym typeface="+mn-ea"/>
                        </a:rPr>
                        <a:t>voltage</a:t>
                      </a:r>
                      <a:r>
                        <a:rPr lang="zh-CN" altLang="en-US" sz="1400" dirty="0">
                          <a:sym typeface="+mn-ea"/>
                        </a:rPr>
                        <a:t>：</a:t>
                      </a:r>
                      <a:r>
                        <a:rPr lang="en-US" altLang="zh-CN" sz="1400" dirty="0">
                          <a:sym typeface="+mn-ea"/>
                        </a:rPr>
                        <a:t>85V-220V</a:t>
                      </a:r>
                      <a:endParaRPr lang="en-US" altLang="zh-CN" sz="1400" dirty="0"/>
                    </a:p>
                    <a:p>
                      <a:pPr>
                        <a:buNone/>
                      </a:pPr>
                      <a:r>
                        <a:rPr lang="zh-CN" altLang="en-US" sz="1400">
                          <a:sym typeface="+mn-ea"/>
                        </a:rPr>
                        <a:t>采用Q235材质经过整体热镀锌后喷塑。多年不生锈，更耐用。Made of Q235 material, it undergoes overall hot-dip galvanizing and spray coating. Years without rusting, more durable.</a:t>
                      </a:r>
                    </a:p>
                    <a:p>
                      <a:pPr>
                        <a:buNone/>
                      </a:pPr>
                      <a:endParaRPr lang="en-US" altLang="zh-CN" sz="1400" dirty="0"/>
                    </a:p>
                  </a:txBody>
                  <a:tcPr/>
                </a:tc>
                <a:extLst>
                  <a:ext uri="{0D108BD9-81ED-4DB2-BD59-A6C34878D82A}">
                    <a16:rowId xmlns:a16="http://schemas.microsoft.com/office/drawing/2014/main" val="10001"/>
                  </a:ext>
                </a:extLst>
              </a:tr>
              <a:tr h="658956">
                <a:tc gridSpan="3">
                  <a:txBody>
                    <a:bodyPr/>
                    <a:lstStyle/>
                    <a:p>
                      <a:pPr>
                        <a:buNone/>
                      </a:pPr>
                      <a:r>
                        <a:rPr lang="zh-CN" altLang="en-US" sz="1400" dirty="0">
                          <a:sym typeface="+mn-ea"/>
                        </a:rPr>
                        <a:t>建设单位：江西港口集团</a:t>
                      </a:r>
                      <a:endParaRPr lang="zh-CN" altLang="en-US" sz="1400" dirty="0"/>
                    </a:p>
                    <a:p>
                      <a:pPr>
                        <a:buNone/>
                      </a:pPr>
                      <a:r>
                        <a:rPr lang="zh-CN" altLang="en-US" sz="1400" dirty="0">
                          <a:sym typeface="+mn-ea"/>
                        </a:rPr>
                        <a:t>Construction unit: Jiangxi Port Group</a:t>
                      </a:r>
                      <a:endParaRPr lang="zh-CN" altLang="en-US" sz="1400" dirty="0"/>
                    </a:p>
                    <a:p>
                      <a:pPr>
                        <a:buNone/>
                      </a:pPr>
                      <a:endParaRPr lang="zh-CN" alt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956">
                <a:tc gridSpan="3">
                  <a:txBody>
                    <a:bodyPr/>
                    <a:lstStyle/>
                    <a:p>
                      <a:pPr>
                        <a:buNone/>
                      </a:pPr>
                      <a:r>
                        <a:rPr lang="zh-CN" altLang="en-US" sz="1400" dirty="0">
                          <a:sym typeface="+mn-ea"/>
                        </a:rPr>
                        <a:t>施工单位：亮明海事（江西）灯具有限公司</a:t>
                      </a:r>
                      <a:endParaRPr lang="zh-CN" altLang="en-US" sz="1400" dirty="0"/>
                    </a:p>
                    <a:p>
                      <a:pPr>
                        <a:buNone/>
                      </a:pPr>
                      <a:r>
                        <a:rPr lang="zh-CN" altLang="en-US" sz="1400" dirty="0">
                          <a:sym typeface="+mn-ea"/>
                        </a:rPr>
                        <a:t>Construction Unit: </a:t>
                      </a:r>
                      <a:r>
                        <a:rPr lang="en-US" altLang="zh-CN" sz="1400" dirty="0">
                          <a:sym typeface="+mn-ea"/>
                        </a:rPr>
                        <a:t>Lux Marine</a:t>
                      </a:r>
                      <a:r>
                        <a:rPr lang="zh-CN" altLang="en-US" sz="1400" dirty="0">
                          <a:sym typeface="+mn-ea"/>
                        </a:rPr>
                        <a:t> (Jiangxi) Lighting Co., Ltd</a:t>
                      </a:r>
                      <a:endParaRPr lang="zh-CN" altLang="en-US" sz="1400" dirty="0"/>
                    </a:p>
                    <a:p>
                      <a:pPr>
                        <a:buNone/>
                      </a:pPr>
                      <a:endParaRPr lang="zh-CN" alt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0" name="文本框 19"/>
          <p:cNvSpPr txBox="1"/>
          <p:nvPr/>
        </p:nvSpPr>
        <p:spPr>
          <a:xfrm>
            <a:off x="6958965" y="880745"/>
            <a:ext cx="2969895" cy="1137285"/>
          </a:xfrm>
          <a:prstGeom prst="rect">
            <a:avLst/>
          </a:prstGeom>
          <a:noFill/>
        </p:spPr>
        <p:txBody>
          <a:bodyPr wrap="square" anchor="ctr" anchorCtr="0">
            <a:sp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中杆灯</a:t>
            </a:r>
          </a:p>
          <a:p>
            <a:pPr algn="ctr"/>
            <a:r>
              <a:rPr lang="zh-CN" altLang="en-US" sz="2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In the pole lamp</a:t>
            </a:r>
          </a:p>
        </p:txBody>
      </p:sp>
      <p:pic>
        <p:nvPicPr>
          <p:cNvPr id="4" name="图片 3"/>
          <p:cNvPicPr>
            <a:picLocks noChangeAspect="1"/>
          </p:cNvPicPr>
          <p:nvPr/>
        </p:nvPicPr>
        <p:blipFill>
          <a:blip r:embed="rId2"/>
          <a:stretch>
            <a:fillRect/>
          </a:stretch>
        </p:blipFill>
        <p:spPr>
          <a:xfrm>
            <a:off x="838835" y="2279015"/>
            <a:ext cx="2983865" cy="3980180"/>
          </a:xfrm>
          <a:prstGeom prst="roundRect">
            <a:avLst/>
          </a:prstGeom>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24</a:t>
            </a:fld>
            <a:endParaRPr lang="en-US" altLang="zh-TW"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p:nvPr>
            <p:custDataLst>
              <p:tags r:id="rId1"/>
            </p:custDataLst>
          </p:nvPr>
        </p:nvGraphicFramePr>
        <p:xfrm>
          <a:off x="5231130" y="1991360"/>
          <a:ext cx="6400165" cy="465074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1980565">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411480">
                <a:tc>
                  <a:txBody>
                    <a:bodyPr/>
                    <a:lstStyle/>
                    <a:p>
                      <a:pPr algn="ctr">
                        <a:buNone/>
                      </a:pPr>
                      <a:r>
                        <a:rPr lang="zh-CN" altLang="en-US" sz="2100" dirty="0">
                          <a:sym typeface="+mn-ea"/>
                        </a:rPr>
                        <a:t>名称name</a:t>
                      </a:r>
                      <a:endParaRPr lang="zh-CN" altLang="en-US" dirty="0"/>
                    </a:p>
                  </a:txBody>
                  <a:tcPr/>
                </a:tc>
                <a:tc>
                  <a:txBody>
                    <a:bodyPr/>
                    <a:lstStyle/>
                    <a:p>
                      <a:pPr algn="ctr">
                        <a:buNone/>
                      </a:pPr>
                      <a:r>
                        <a:rPr lang="zh-CN" altLang="en-US" sz="2100">
                          <a:sym typeface="+mn-ea"/>
                        </a:rPr>
                        <a:t>型号model</a:t>
                      </a:r>
                      <a:endParaRPr lang="zh-CN" altLang="en-US"/>
                    </a:p>
                  </a:txBody>
                  <a:tcPr/>
                </a:tc>
                <a:tc>
                  <a:txBody>
                    <a:bodyPr/>
                    <a:lstStyle/>
                    <a:p>
                      <a:pPr algn="ctr">
                        <a:buNone/>
                      </a:pPr>
                      <a:r>
                        <a:rPr lang="zh-CN" altLang="en-US" sz="2100">
                          <a:sym typeface="+mn-ea"/>
                        </a:rPr>
                        <a:t>参数parameter</a:t>
                      </a:r>
                      <a:endParaRPr lang="zh-CN" altLang="en-US"/>
                    </a:p>
                  </a:txBody>
                  <a:tcPr/>
                </a:tc>
                <a:extLst>
                  <a:ext uri="{0D108BD9-81ED-4DB2-BD59-A6C34878D82A}">
                    <a16:rowId xmlns:a16="http://schemas.microsoft.com/office/drawing/2014/main" val="10000"/>
                  </a:ext>
                </a:extLst>
              </a:tr>
              <a:tr h="2562860">
                <a:tc>
                  <a:txBody>
                    <a:bodyPr/>
                    <a:lstStyle/>
                    <a:p>
                      <a:pPr algn="l">
                        <a:buNone/>
                      </a:pPr>
                      <a:r>
                        <a:rPr lang="zh-CN" altLang="en-US" sz="1400"/>
                        <a:t>高杆灯</a:t>
                      </a:r>
                    </a:p>
                    <a:p>
                      <a:pPr algn="l">
                        <a:buNone/>
                      </a:pPr>
                      <a:r>
                        <a:rPr lang="zh-CN" altLang="en-US" sz="1400"/>
                        <a:t>high-pole lamp</a:t>
                      </a:r>
                    </a:p>
                  </a:txBody>
                  <a:tcPr/>
                </a:tc>
                <a:tc>
                  <a:txBody>
                    <a:bodyPr/>
                    <a:lstStyle/>
                    <a:p>
                      <a:pPr algn="l">
                        <a:lnSpc>
                          <a:spcPct val="100000"/>
                        </a:lnSpc>
                      </a:pPr>
                      <a:r>
                        <a:rPr lang="en-US" altLang="zh-CN" sz="1400">
                          <a:sym typeface="+mn-ea"/>
                        </a:rPr>
                        <a:t>LM-RL</a:t>
                      </a:r>
                      <a:endParaRPr lang="en-US" altLang="zh-CN" sz="1400"/>
                    </a:p>
                  </a:txBody>
                  <a:tcPr/>
                </a:tc>
                <a:tc>
                  <a:txBody>
                    <a:bodyPr/>
                    <a:lstStyle/>
                    <a:p>
                      <a:pPr>
                        <a:buNone/>
                      </a:pPr>
                      <a:r>
                        <a:rPr lang="zh-CN" altLang="en-US" sz="1400" dirty="0">
                          <a:sym typeface="+mn-ea"/>
                        </a:rPr>
                        <a:t>灯杆高度：</a:t>
                      </a:r>
                      <a:r>
                        <a:rPr lang="en-US" sz="1400" dirty="0">
                          <a:sym typeface="+mn-ea"/>
                        </a:rPr>
                        <a:t>30</a:t>
                      </a:r>
                      <a:r>
                        <a:rPr lang="zh-CN" altLang="en-US" sz="1400" dirty="0">
                          <a:sym typeface="+mn-ea"/>
                        </a:rPr>
                        <a:t>米、</a:t>
                      </a:r>
                      <a:r>
                        <a:rPr lang="en-US" altLang="zh-CN" sz="1400" dirty="0">
                          <a:sym typeface="+mn-ea"/>
                        </a:rPr>
                        <a:t>35</a:t>
                      </a:r>
                      <a:r>
                        <a:rPr lang="zh-CN" altLang="en-US" sz="1400" dirty="0">
                          <a:sym typeface="+mn-ea"/>
                        </a:rPr>
                        <a:t>米</a:t>
                      </a:r>
                    </a:p>
                    <a:p>
                      <a:pPr>
                        <a:buNone/>
                      </a:pPr>
                      <a:r>
                        <a:rPr lang="zh-CN" altLang="en-US" sz="1400" dirty="0">
                          <a:sym typeface="+mn-ea"/>
                        </a:rPr>
                        <a:t>Lamp pole height: </a:t>
                      </a:r>
                      <a:r>
                        <a:rPr lang="en-US" altLang="zh-CN" sz="1400" dirty="0">
                          <a:sym typeface="+mn-ea"/>
                        </a:rPr>
                        <a:t>30</a:t>
                      </a:r>
                      <a:r>
                        <a:rPr lang="zh-CN" altLang="en-US" sz="1400" dirty="0">
                          <a:sym typeface="+mn-ea"/>
                        </a:rPr>
                        <a:t>meters、</a:t>
                      </a:r>
                      <a:r>
                        <a:rPr lang="en-US" altLang="zh-CN" sz="1400" dirty="0">
                          <a:sym typeface="+mn-ea"/>
                        </a:rPr>
                        <a:t>35</a:t>
                      </a:r>
                      <a:r>
                        <a:rPr lang="zh-CN" altLang="en-US" sz="1400" dirty="0">
                          <a:sym typeface="+mn-ea"/>
                        </a:rPr>
                        <a:t>meters、</a:t>
                      </a:r>
                    </a:p>
                    <a:p>
                      <a:pPr>
                        <a:buNone/>
                      </a:pPr>
                      <a:r>
                        <a:rPr lang="zh-CN" altLang="en-US" sz="1400" dirty="0">
                          <a:sym typeface="+mn-ea"/>
                        </a:rPr>
                        <a:t>功率</a:t>
                      </a:r>
                      <a:r>
                        <a:rPr lang="zh-CN" altLang="en-US" sz="1400">
                          <a:sym typeface="+mn-ea"/>
                        </a:rPr>
                        <a:t>power</a:t>
                      </a:r>
                      <a:r>
                        <a:rPr lang="zh-CN" altLang="en-US" sz="1400" dirty="0">
                          <a:sym typeface="+mn-ea"/>
                        </a:rPr>
                        <a:t>：</a:t>
                      </a:r>
                      <a:r>
                        <a:rPr lang="en-US" altLang="zh-CN" sz="1400" dirty="0">
                          <a:sym typeface="+mn-ea"/>
                        </a:rPr>
                        <a:t>400W*15</a:t>
                      </a:r>
                      <a:endParaRPr lang="en-US" altLang="zh-CN" sz="1400" dirty="0"/>
                    </a:p>
                    <a:p>
                      <a:pPr>
                        <a:buNone/>
                      </a:pPr>
                      <a:r>
                        <a:rPr lang="zh-CN" altLang="en-US" sz="1400" dirty="0">
                          <a:sym typeface="+mn-ea"/>
                        </a:rPr>
                        <a:t>电压</a:t>
                      </a:r>
                      <a:r>
                        <a:rPr lang="zh-CN" altLang="en-US" sz="1400">
                          <a:sym typeface="+mn-ea"/>
                        </a:rPr>
                        <a:t>voltage</a:t>
                      </a:r>
                      <a:r>
                        <a:rPr lang="zh-CN" altLang="en-US" sz="1400" dirty="0">
                          <a:sym typeface="+mn-ea"/>
                        </a:rPr>
                        <a:t>：</a:t>
                      </a:r>
                      <a:r>
                        <a:rPr lang="en-US" altLang="zh-CN" sz="1400" dirty="0">
                          <a:sym typeface="+mn-ea"/>
                        </a:rPr>
                        <a:t>85V-220V</a:t>
                      </a:r>
                      <a:endParaRPr lang="en-US" altLang="zh-CN" sz="1400" dirty="0"/>
                    </a:p>
                    <a:p>
                      <a:pPr>
                        <a:buNone/>
                      </a:pPr>
                      <a:r>
                        <a:rPr lang="zh-CN" altLang="en-US" sz="1400">
                          <a:sym typeface="+mn-ea"/>
                        </a:rPr>
                        <a:t>采用Q235材质经过整体热镀锌后喷塑。多年不生锈，更耐用。Made of Q235 material, it undergoes overall hot-dip galvanizing and spray coating. Years without rusting, more durable.</a:t>
                      </a:r>
                      <a:endParaRPr lang="en-US" altLang="zh-CN" sz="1400"/>
                    </a:p>
                  </a:txBody>
                  <a:tcPr/>
                </a:tc>
                <a:extLst>
                  <a:ext uri="{0D108BD9-81ED-4DB2-BD59-A6C34878D82A}">
                    <a16:rowId xmlns:a16="http://schemas.microsoft.com/office/drawing/2014/main" val="10001"/>
                  </a:ext>
                </a:extLst>
              </a:tr>
              <a:tr h="706755">
                <a:tc gridSpan="3">
                  <a:txBody>
                    <a:bodyPr/>
                    <a:lstStyle/>
                    <a:p>
                      <a:pPr>
                        <a:buNone/>
                      </a:pPr>
                      <a:r>
                        <a:rPr lang="zh-CN" altLang="en-US" sz="1400" dirty="0">
                          <a:sym typeface="+mn-ea"/>
                        </a:rPr>
                        <a:t>建设单位：江西港口集团</a:t>
                      </a:r>
                      <a:endParaRPr lang="zh-CN" altLang="en-US" sz="1400" dirty="0"/>
                    </a:p>
                    <a:p>
                      <a:pPr>
                        <a:buNone/>
                      </a:pPr>
                      <a:r>
                        <a:rPr lang="zh-CN" altLang="en-US" sz="1400" dirty="0">
                          <a:sym typeface="+mn-ea"/>
                        </a:rPr>
                        <a:t>Construction unit: Jiangxi Port Group</a:t>
                      </a:r>
                      <a:endParaRPr lang="zh-CN" altLang="en-US" sz="1400" dirty="0"/>
                    </a:p>
                    <a:p>
                      <a:pPr>
                        <a:buNone/>
                      </a:pPr>
                      <a:endParaRPr lang="zh-CN" altLang="en-US" sz="140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31520">
                <a:tc gridSpan="3">
                  <a:txBody>
                    <a:bodyPr/>
                    <a:lstStyle/>
                    <a:p>
                      <a:pPr algn="l">
                        <a:buNone/>
                      </a:pPr>
                      <a:r>
                        <a:rPr lang="zh-CN" altLang="en-US" sz="1400" dirty="0">
                          <a:sym typeface="+mn-ea"/>
                        </a:rPr>
                        <a:t>施工单位：亮明海事（江西）灯具有限公司</a:t>
                      </a:r>
                    </a:p>
                    <a:p>
                      <a:pPr algn="l">
                        <a:buNone/>
                      </a:pPr>
                      <a:r>
                        <a:rPr lang="zh-CN" altLang="en-US" sz="1400" dirty="0">
                          <a:sym typeface="+mn-ea"/>
                        </a:rPr>
                        <a:t>Construction Unit: </a:t>
                      </a:r>
                      <a:r>
                        <a:rPr lang="en-US" altLang="zh-CN" sz="1400" dirty="0">
                          <a:sym typeface="+mn-ea"/>
                        </a:rPr>
                        <a:t>Lux Marine</a:t>
                      </a:r>
                      <a:r>
                        <a:rPr lang="zh-CN" altLang="en-US" sz="1400" dirty="0">
                          <a:sym typeface="+mn-ea"/>
                        </a:rPr>
                        <a:t> (Jiangxi) Lighting Co., Ltd</a:t>
                      </a:r>
                      <a:endParaRPr lang="zh-CN" altLang="en-US" sz="1400" dirty="0"/>
                    </a:p>
                    <a:p>
                      <a:pPr algn="ctr">
                        <a:buNone/>
                      </a:pPr>
                      <a:endParaRPr lang="zh-CN" altLang="en-US" sz="140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01" name="文本框 100"/>
          <p:cNvSpPr txBox="1"/>
          <p:nvPr/>
        </p:nvSpPr>
        <p:spPr>
          <a:xfrm>
            <a:off x="334645" y="983297"/>
            <a:ext cx="5080000" cy="953135"/>
          </a:xfrm>
          <a:prstGeom prst="rect">
            <a:avLst/>
          </a:prstGeom>
          <a:noFill/>
          <a:ln w="9525">
            <a:noFill/>
          </a:ln>
        </p:spPr>
        <p:txBody>
          <a:bodyPr>
            <a:spAutoFit/>
            <a:scene3d>
              <a:camera prst="orthographicFront"/>
              <a:lightRig rig="threePt" dir="t"/>
            </a:scene3d>
          </a:bodyPr>
          <a:lstStyle/>
          <a:p>
            <a:pPr indent="0" algn="ctr"/>
            <a:r>
              <a:rPr lang="zh-CN" altLang="en-US" sz="32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江西樟树港河西码头</a:t>
            </a:r>
          </a:p>
          <a:p>
            <a:pPr indent="0" algn="ctr"/>
            <a:r>
              <a:rPr lang="zh-CN" altLang="en-US" sz="2400" b="1" dirty="0">
                <a:solidFill>
                  <a:schemeClr val="accent1"/>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Times New Roman" panose="02020603050405020304" charset="0"/>
              </a:rPr>
              <a:t>Jiangxi Zhangshu Port Hexi Wharf</a:t>
            </a:r>
          </a:p>
        </p:txBody>
      </p:sp>
      <p:sp>
        <p:nvSpPr>
          <p:cNvPr id="20" name="文本框 19"/>
          <p:cNvSpPr txBox="1"/>
          <p:nvPr/>
        </p:nvSpPr>
        <p:spPr>
          <a:xfrm>
            <a:off x="7247255" y="694373"/>
            <a:ext cx="2557145" cy="1137285"/>
          </a:xfrm>
          <a:prstGeom prst="rect">
            <a:avLst/>
          </a:prstGeom>
          <a:noFill/>
        </p:spPr>
        <p:txBody>
          <a:bodyPr wrap="square" anchor="ctr" anchorCtr="0">
            <a:spAutoFit/>
          </a:bodyPr>
          <a:lstStyle/>
          <a:p>
            <a:pPr algn="ctr"/>
            <a:r>
              <a:rPr lang="zh-CN" altLang="en-US" sz="4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高杆灯</a:t>
            </a:r>
          </a:p>
          <a:p>
            <a:pPr algn="ctr"/>
            <a:r>
              <a:rPr lang="zh-CN" altLang="en-US" sz="2400" b="1" noProof="1">
                <a:solidFill>
                  <a:schemeClr val="accent1"/>
                </a:solidFill>
                <a:effectLst>
                  <a:outerShdw blurRad="38100" dist="19050" dir="2700000" algn="tl" rotWithShape="0">
                    <a:schemeClr val="dk1">
                      <a:alpha val="40000"/>
                    </a:schemeClr>
                  </a:outerShdw>
                </a:effectLst>
                <a:latin typeface="华文细黑" panose="02010600040101010101" charset="-122"/>
                <a:ea typeface="华文细黑" panose="02010600040101010101" charset="-122"/>
              </a:rPr>
              <a:t>high-pole lamp</a:t>
            </a:r>
          </a:p>
        </p:txBody>
      </p:sp>
      <p:pic>
        <p:nvPicPr>
          <p:cNvPr id="3" name="图片 2"/>
          <p:cNvPicPr>
            <a:picLocks noChangeAspect="1"/>
          </p:cNvPicPr>
          <p:nvPr/>
        </p:nvPicPr>
        <p:blipFill>
          <a:blip r:embed="rId4"/>
          <a:stretch>
            <a:fillRect/>
          </a:stretch>
        </p:blipFill>
        <p:spPr>
          <a:xfrm flipH="1">
            <a:off x="550545" y="2111375"/>
            <a:ext cx="3307080" cy="4410075"/>
          </a:xfrm>
          <a:prstGeom prst="roundRect">
            <a:avLst/>
          </a:prstGeom>
        </p:spPr>
      </p:pic>
      <p:sp>
        <p:nvSpPr>
          <p:cNvPr id="176" name="任意多边形: 形状 3624"/>
          <p:cNvSpPr/>
          <p:nvPr>
            <p:custDataLst>
              <p:tags r:id="rId2"/>
            </p:custDataLst>
          </p:nvPr>
        </p:nvSpPr>
        <p:spPr>
          <a:xfrm>
            <a:off x="2422525" y="3647374"/>
            <a:ext cx="2473325" cy="2657607"/>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5"/>
            <a:srcRect/>
            <a:stretch>
              <a:fillRect t="-33000" b="-33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25</a:t>
            </a:fld>
            <a:endParaRPr lang="en-US" altLang="zh-TW"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灯片编号占位符 3"/>
          <p:cNvSpPr>
            <a:spLocks noGrp="1"/>
          </p:cNvSpPr>
          <p:nvPr>
            <p:ph type="sldNum" sz="quarter" idx="10"/>
          </p:nvPr>
        </p:nvSpPr>
        <p:spPr>
          <a:noFill/>
        </p:spPr>
        <p:txBody>
          <a:bodyPr/>
          <a:lstStyle/>
          <a:p>
            <a:fld id="{E3F91B02-0972-4D6C-A7B8-88A6713E2FD9}" type="slidenum">
              <a:rPr lang="en-US" altLang="zh-TW"/>
              <a:t>26</a:t>
            </a:fld>
            <a:endParaRPr lang="en-US" altLang="zh-TW" dirty="0"/>
          </a:p>
        </p:txBody>
      </p:sp>
      <p:sp>
        <p:nvSpPr>
          <p:cNvPr id="49162" name="TextBox 31"/>
          <p:cNvSpPr txBox="1"/>
          <p:nvPr/>
        </p:nvSpPr>
        <p:spPr>
          <a:xfrm>
            <a:off x="233680" y="1087755"/>
            <a:ext cx="11711305" cy="5571490"/>
          </a:xfrm>
          <a:prstGeom prst="rect">
            <a:avLst/>
          </a:prstGeom>
          <a:noFill/>
          <a:ln w="9525">
            <a:noFill/>
          </a:ln>
        </p:spPr>
        <p:txBody>
          <a:bodyPr wrap="square">
            <a:noAutofit/>
          </a:bodyPr>
          <a:lstStyle/>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rPr>
              <a:t>1)</a:t>
            </a:r>
            <a:r>
              <a:rPr sz="1800" dirty="0">
                <a:solidFill>
                  <a:schemeClr val="accent1"/>
                </a:solidFill>
                <a:latin typeface="黑体" panose="02010609060101010101" pitchFamily="49" charset="-122"/>
                <a:ea typeface="黑体" panose="02010609060101010101" pitchFamily="49" charset="-122"/>
                <a:sym typeface="+mn-ea"/>
              </a:rPr>
              <a:t>宁波港务集团（港机及码头照明项目）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Ningbo Port Group (Port Machinery and Terminal Lighting Project)</a:t>
            </a:r>
          </a:p>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rPr>
              <a:t>2)</a:t>
            </a:r>
            <a:r>
              <a:rPr sz="1800" dirty="0">
                <a:solidFill>
                  <a:schemeClr val="accent1"/>
                </a:solidFill>
                <a:latin typeface="黑体" panose="02010609060101010101" pitchFamily="49" charset="-122"/>
                <a:ea typeface="黑体" panose="02010609060101010101" pitchFamily="49" charset="-122"/>
                <a:sym typeface="+mn-ea"/>
              </a:rPr>
              <a:t>广州黄埔文冲造船厂（300标准箱集装箱船2艘，1100标准箱集装箱船4艘，2200标准箱4艘）</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Guangzhou Huangpu Wenchong Shipyard (2 300 TEU container ships, 4 1100 TEU container </a:t>
            </a: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ships, 4 </a:t>
            </a: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2200 TEU container ships)</a:t>
            </a:r>
            <a:r>
              <a:rPr lang="en-US" sz="1800" dirty="0">
                <a:solidFill>
                  <a:schemeClr val="accent1"/>
                </a:solidFill>
                <a:latin typeface="黑体" panose="02010609060101010101" pitchFamily="49" charset="-122"/>
                <a:ea typeface="黑体" panose="02010609060101010101" pitchFamily="49" charset="-122"/>
              </a:rPr>
              <a:t> </a:t>
            </a:r>
            <a:endParaRPr sz="1800" dirty="0">
              <a:solidFill>
                <a:schemeClr val="accent1"/>
              </a:solidFill>
              <a:latin typeface="黑体" panose="02010609060101010101" pitchFamily="49" charset="-122"/>
              <a:ea typeface="黑体" panose="02010609060101010101" pitchFamily="49" charset="-122"/>
            </a:endParaRPr>
          </a:p>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rPr>
              <a:t>3)</a:t>
            </a:r>
            <a:r>
              <a:rPr lang="zh-CN" sz="1800" dirty="0">
                <a:solidFill>
                  <a:schemeClr val="accent1"/>
                </a:solidFill>
                <a:latin typeface="黑体" panose="02010609060101010101" pitchFamily="49" charset="-122"/>
                <a:ea typeface="黑体" panose="02010609060101010101" pitchFamily="49" charset="-122"/>
              </a:rPr>
              <a:t>杭州华新机电工程有限公司（丰城尚庄码头港机照明项目）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Hangzhou Huaxin Electromechanical Engineering Co., Ltd. (Fengcheng Shangzhuang Port Machinery Lighting Project)</a:t>
            </a:r>
          </a:p>
          <a:p>
            <a:pPr defTabSz="914400" eaLnBrk="0" hangingPunct="0">
              <a:buBlip>
                <a:blip r:embed="rId2"/>
              </a:buBlip>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4</a:t>
            </a:r>
            <a:r>
              <a:rPr sz="1800" dirty="0">
                <a:solidFill>
                  <a:schemeClr val="accent1"/>
                </a:solidFill>
                <a:latin typeface="黑体" panose="02010609060101010101" pitchFamily="49" charset="-122"/>
                <a:ea typeface="黑体" panose="02010609060101010101" pitchFamily="49" charset="-122"/>
              </a:rPr>
              <a:t>)南京港机重工制造有限公司（天津临港港机照明项目）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Nanjing Port Machinery Heavy Industry Manufacturing Co., Ltd. (Tianjin Port Machinery Lighting Project)</a:t>
            </a:r>
          </a:p>
          <a:p>
            <a:pPr defTabSz="914400" eaLnBrk="0" hangingPunct="0">
              <a:buBlip>
                <a:blip r:embed="rId2"/>
              </a:buBlip>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sym typeface="+mn-ea"/>
              </a:rPr>
              <a:t>5</a:t>
            </a:r>
            <a:r>
              <a:rPr sz="1800" dirty="0">
                <a:solidFill>
                  <a:schemeClr val="accent1"/>
                </a:solidFill>
                <a:latin typeface="黑体" panose="02010609060101010101" pitchFamily="49" charset="-122"/>
                <a:ea typeface="黑体" panose="02010609060101010101" pitchFamily="49" charset="-122"/>
                <a:sym typeface="+mn-ea"/>
              </a:rPr>
              <a:t>)天津临港港务集团有限公司（港口设备照明项目）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Tianjin Lingang Port Group Co., Ltd. (Port Equipment Lighting Project)</a:t>
            </a:r>
          </a:p>
          <a:p>
            <a:pPr defTabSz="914400" eaLnBrk="0" hangingPunct="0">
              <a:buBlip>
                <a:blip r:embed="rId2"/>
              </a:buBlip>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sym typeface="+mn-ea"/>
              </a:rPr>
              <a:t>6</a:t>
            </a:r>
            <a:r>
              <a:rPr sz="1800" dirty="0">
                <a:solidFill>
                  <a:schemeClr val="accent1"/>
                </a:solidFill>
                <a:latin typeface="黑体" panose="02010609060101010101" pitchFamily="49" charset="-122"/>
                <a:ea typeface="黑体" panose="02010609060101010101" pitchFamily="49" charset="-122"/>
                <a:sym typeface="+mn-ea"/>
              </a:rPr>
              <a:t>)无锡市协兴港口机械有限公司（5台港机的港口设备照明项目）</a:t>
            </a:r>
          </a:p>
          <a:p>
            <a:pPr indent="0" defTabSz="914400" eaLnBrk="0" hangingPunct="0">
              <a:buNone/>
              <a:tabLst>
                <a:tab pos="666750" algn="l"/>
                <a:tab pos="6115050" algn="r"/>
              </a:tabLst>
            </a:pPr>
            <a:r>
              <a:rPr lang="en-US" altLang="zh-CN" sz="1800" dirty="0">
                <a:solidFill>
                  <a:schemeClr val="accent1"/>
                </a:solidFill>
                <a:latin typeface="黑体" panose="02010609060101010101" pitchFamily="49" charset="-122"/>
                <a:ea typeface="黑体" panose="02010609060101010101" pitchFamily="49" charset="-122"/>
              </a:rPr>
              <a:t>   </a:t>
            </a:r>
            <a:r>
              <a:rPr lang="zh-CN" altLang="en-US" sz="1800" dirty="0">
                <a:solidFill>
                  <a:schemeClr val="accent1"/>
                </a:solidFill>
                <a:latin typeface="黑体" panose="02010609060101010101" pitchFamily="49" charset="-122"/>
                <a:ea typeface="黑体" panose="02010609060101010101" pitchFamily="49" charset="-122"/>
              </a:rPr>
              <a:t>Wuxi Xiexing Port Machinery Co., Ltd. (Port Equipment Lighting Project for 5 Port Machinery)</a:t>
            </a:r>
          </a:p>
          <a:p>
            <a:pPr defTabSz="914400" eaLnBrk="0" hangingPunct="0">
              <a:buBlip>
                <a:blip r:embed="rId2"/>
              </a:buBlip>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sym typeface="+mn-ea"/>
              </a:rPr>
              <a:t>7</a:t>
            </a:r>
            <a:r>
              <a:rPr sz="1800" dirty="0">
                <a:solidFill>
                  <a:schemeClr val="accent1"/>
                </a:solidFill>
                <a:latin typeface="黑体" panose="02010609060101010101" pitchFamily="49" charset="-122"/>
                <a:ea typeface="黑体" panose="02010609060101010101" pitchFamily="49" charset="-122"/>
                <a:sym typeface="+mn-ea"/>
              </a:rPr>
              <a:t>)</a:t>
            </a:r>
            <a:r>
              <a:rPr lang="zh-CN" sz="1800" dirty="0">
                <a:solidFill>
                  <a:schemeClr val="accent1"/>
                </a:solidFill>
                <a:latin typeface="黑体" panose="02010609060101010101" pitchFamily="49" charset="-122"/>
                <a:ea typeface="黑体" panose="02010609060101010101" pitchFamily="49" charset="-122"/>
                <a:sym typeface="+mn-ea"/>
              </a:rPr>
              <a:t>九江红光物流园（陆域照明路灯项目）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sym typeface="+mn-ea"/>
              </a:rPr>
              <a:t>   </a:t>
            </a:r>
            <a:r>
              <a:rPr sz="1800" dirty="0">
                <a:solidFill>
                  <a:schemeClr val="accent1"/>
                </a:solidFill>
                <a:latin typeface="黑体" panose="02010609060101010101" pitchFamily="49" charset="-122"/>
                <a:ea typeface="黑体" panose="02010609060101010101" pitchFamily="49" charset="-122"/>
                <a:sym typeface="+mn-ea"/>
              </a:rPr>
              <a:t>Jiujiang Hongguang Logistics Park (Land Lighting Street Light Project)</a:t>
            </a:r>
          </a:p>
          <a:p>
            <a:pPr defTabSz="914400" eaLnBrk="0" hangingPunct="0">
              <a:buBlip>
                <a:blip r:embed="rId2"/>
              </a:buBlip>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sym typeface="+mn-ea"/>
              </a:rPr>
              <a:t>8</a:t>
            </a:r>
            <a:r>
              <a:rPr sz="1800" dirty="0">
                <a:solidFill>
                  <a:schemeClr val="accent1"/>
                </a:solidFill>
                <a:latin typeface="黑体" panose="02010609060101010101" pitchFamily="49" charset="-122"/>
                <a:ea typeface="黑体" panose="02010609060101010101" pitchFamily="49" charset="-122"/>
                <a:sym typeface="+mn-ea"/>
              </a:rPr>
              <a:t>)</a:t>
            </a:r>
            <a:r>
              <a:rPr lang="zh-CN" sz="1800" dirty="0">
                <a:solidFill>
                  <a:schemeClr val="accent1"/>
                </a:solidFill>
                <a:latin typeface="黑体" panose="02010609060101010101" pitchFamily="49" charset="-122"/>
                <a:ea typeface="黑体" panose="02010609060101010101" pitchFamily="49" charset="-122"/>
                <a:sym typeface="+mn-ea"/>
              </a:rPr>
              <a:t>樟树港河西码头（陆域照明路灯项目）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sym typeface="+mn-ea"/>
              </a:rPr>
              <a:t>   </a:t>
            </a:r>
            <a:r>
              <a:rPr sz="1800" dirty="0">
                <a:solidFill>
                  <a:schemeClr val="accent1"/>
                </a:solidFill>
                <a:latin typeface="黑体" panose="02010609060101010101" pitchFamily="49" charset="-122"/>
                <a:ea typeface="黑体" panose="02010609060101010101" pitchFamily="49" charset="-122"/>
                <a:sym typeface="+mn-ea"/>
              </a:rPr>
              <a:t>Zhangshu Port Hexi Wharf (Land Lighting Street Light Project)</a:t>
            </a:r>
            <a:endParaRPr sz="1800" dirty="0">
              <a:solidFill>
                <a:schemeClr val="accent1"/>
              </a:solidFill>
              <a:latin typeface="黑体" panose="02010609060101010101" pitchFamily="49" charset="-122"/>
              <a:ea typeface="黑体" panose="02010609060101010101" pitchFamily="49" charset="-122"/>
            </a:endParaRPr>
          </a:p>
          <a:p>
            <a:pPr indent="0" defTabSz="914400" eaLnBrk="0" hangingPunct="0">
              <a:buNone/>
              <a:tabLst>
                <a:tab pos="666750" algn="l"/>
                <a:tab pos="6115050" algn="r"/>
              </a:tabLst>
            </a:pPr>
            <a:endParaRPr sz="2000" dirty="0">
              <a:solidFill>
                <a:schemeClr val="accent1"/>
              </a:solidFill>
              <a:latin typeface="黑体" panose="02010609060101010101" pitchFamily="49" charset="-122"/>
              <a:ea typeface="黑体" panose="02010609060101010101" pitchFamily="49" charset="-122"/>
            </a:endParaRPr>
          </a:p>
          <a:p>
            <a:pPr indent="0" defTabSz="914400" eaLnBrk="0" hangingPunct="0">
              <a:buNone/>
              <a:tabLst>
                <a:tab pos="666750" algn="l"/>
                <a:tab pos="6115050" algn="r"/>
              </a:tabLst>
            </a:pPr>
            <a:endParaRPr lang="zh-CN" altLang="en-US" sz="2000" dirty="0">
              <a:solidFill>
                <a:schemeClr val="accent1"/>
              </a:solidFill>
              <a:latin typeface="黑体" panose="02010609060101010101" pitchFamily="49" charset="-122"/>
              <a:ea typeface="黑体" panose="02010609060101010101" pitchFamily="49" charset="-122"/>
            </a:endParaRPr>
          </a:p>
        </p:txBody>
      </p:sp>
      <p:sp>
        <p:nvSpPr>
          <p:cNvPr id="3" name="文本框 2"/>
          <p:cNvSpPr txBox="1"/>
          <p:nvPr/>
        </p:nvSpPr>
        <p:spPr>
          <a:xfrm>
            <a:off x="2843213" y="565785"/>
            <a:ext cx="6284595" cy="521970"/>
          </a:xfrm>
          <a:prstGeom prst="rect">
            <a:avLst/>
          </a:prstGeom>
          <a:noFill/>
        </p:spPr>
        <p:txBody>
          <a:bodyPr wrap="none" anchor="ctr" anchorCtr="0">
            <a:spAutoFit/>
          </a:bodyPr>
          <a:lstStyle/>
          <a:p>
            <a:pPr algn="ctr"/>
            <a:r>
              <a:rPr lang="zh-CN" altLang="en-US" sz="2800" noProof="1">
                <a:solidFill>
                  <a:schemeClr val="accent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部分业绩表Partial Performance Table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9580" y="838835"/>
            <a:ext cx="11241405" cy="5530215"/>
          </a:xfrm>
          <a:prstGeom prst="rect">
            <a:avLst/>
          </a:prstGeom>
          <a:noFill/>
        </p:spPr>
        <p:txBody>
          <a:bodyPr wrap="square" anchor="t" anchorCtr="0">
            <a:noAutofit/>
          </a:bodyPr>
          <a:lstStyle/>
          <a:p>
            <a:pPr defTabSz="914400" eaLnBrk="0" hangingPunct="0">
              <a:buBlip>
                <a:blip r:embed="rId2"/>
              </a:buBlip>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sym typeface="+mn-ea"/>
              </a:rPr>
              <a:t>9</a:t>
            </a:r>
            <a:r>
              <a:rPr sz="1800" dirty="0">
                <a:solidFill>
                  <a:schemeClr val="accent1"/>
                </a:solidFill>
                <a:latin typeface="黑体" panose="02010609060101010101" pitchFamily="49" charset="-122"/>
                <a:ea typeface="黑体" panose="02010609060101010101" pitchFamily="49" charset="-122"/>
                <a:sym typeface="+mn-ea"/>
              </a:rPr>
              <a:t>)</a:t>
            </a:r>
            <a:r>
              <a:rPr lang="zh-CN" sz="1800" dirty="0">
                <a:solidFill>
                  <a:schemeClr val="accent1"/>
                </a:solidFill>
                <a:latin typeface="黑体" panose="02010609060101010101" pitchFamily="49" charset="-122"/>
                <a:ea typeface="黑体" panose="02010609060101010101" pitchFamily="49" charset="-122"/>
                <a:sym typeface="+mn-ea"/>
              </a:rPr>
              <a:t>湖南中铁五新重工有限公司（九江银沙湾港机照明项目</a:t>
            </a:r>
            <a:r>
              <a:rPr sz="1800" dirty="0">
                <a:solidFill>
                  <a:schemeClr val="accent1"/>
                </a:solidFill>
                <a:latin typeface="黑体" panose="02010609060101010101" pitchFamily="49" charset="-122"/>
                <a:ea typeface="黑体" panose="02010609060101010101" pitchFamily="49" charset="-122"/>
                <a:sym typeface="+mn-ea"/>
              </a:rPr>
              <a:t>)</a:t>
            </a:r>
          </a:p>
          <a:p>
            <a:pPr indent="0" defTabSz="914400" eaLnBrk="0" hangingPunct="0">
              <a:buNone/>
              <a:tabLst>
                <a:tab pos="666750" algn="l"/>
                <a:tab pos="6115050" algn="r"/>
              </a:tabLst>
            </a:pPr>
            <a:r>
              <a:rPr lang="en-US" altLang="zh-CN" sz="1800" dirty="0">
                <a:solidFill>
                  <a:schemeClr val="accent1"/>
                </a:solidFill>
                <a:latin typeface="黑体" panose="02010609060101010101" pitchFamily="49" charset="-122"/>
                <a:ea typeface="黑体" panose="02010609060101010101" pitchFamily="49" charset="-122"/>
              </a:rPr>
              <a:t>   </a:t>
            </a:r>
            <a:r>
              <a:rPr lang="zh-CN" altLang="en-US" sz="1800" dirty="0">
                <a:solidFill>
                  <a:schemeClr val="accent1"/>
                </a:solidFill>
                <a:latin typeface="黑体" panose="02010609060101010101" pitchFamily="49" charset="-122"/>
                <a:ea typeface="黑体" panose="02010609060101010101" pitchFamily="49" charset="-122"/>
              </a:rPr>
              <a:t>Hunan China Railway Wuxin Heavy Industry Co., Ltd. (Jiujiang Yinshawan Port Machinery Lighting Project)</a:t>
            </a:r>
          </a:p>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sym typeface="+mn-ea"/>
              </a:rPr>
              <a:t>1</a:t>
            </a:r>
            <a:r>
              <a:rPr lang="en-US" sz="1800" dirty="0">
                <a:solidFill>
                  <a:schemeClr val="accent1"/>
                </a:solidFill>
                <a:latin typeface="黑体" panose="02010609060101010101" pitchFamily="49" charset="-122"/>
                <a:ea typeface="黑体" panose="02010609060101010101" pitchFamily="49" charset="-122"/>
                <a:sym typeface="+mn-ea"/>
              </a:rPr>
              <a:t>0</a:t>
            </a:r>
            <a:r>
              <a:rPr sz="1800" dirty="0">
                <a:solidFill>
                  <a:schemeClr val="accent1"/>
                </a:solidFill>
                <a:latin typeface="黑体" panose="02010609060101010101" pitchFamily="49" charset="-122"/>
                <a:ea typeface="黑体" panose="02010609060101010101" pitchFamily="49" charset="-122"/>
                <a:sym typeface="+mn-ea"/>
              </a:rPr>
              <a:t>)</a:t>
            </a:r>
            <a:r>
              <a:rPr lang="zh-CN" sz="1800" dirty="0">
                <a:solidFill>
                  <a:schemeClr val="accent1"/>
                </a:solidFill>
                <a:latin typeface="黑体" panose="02010609060101010101" pitchFamily="49" charset="-122"/>
                <a:ea typeface="黑体" panose="02010609060101010101" pitchFamily="49" charset="-122"/>
                <a:sym typeface="+mn-ea"/>
              </a:rPr>
              <a:t>北方重工集团有限公司（樟树港河西码头堆料机防爆灯照明项目）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Northern Heavy Industry Group Co., Ltd. (Zhangshu Port Hexi Terminal Stacker Explosion proof Lamp Lighting Project)</a:t>
            </a:r>
          </a:p>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sym typeface="+mn-ea"/>
              </a:rPr>
              <a:t>1</a:t>
            </a:r>
            <a:r>
              <a:rPr lang="en-US" sz="1800" dirty="0">
                <a:solidFill>
                  <a:schemeClr val="accent1"/>
                </a:solidFill>
                <a:latin typeface="黑体" panose="02010609060101010101" pitchFamily="49" charset="-122"/>
                <a:ea typeface="黑体" panose="02010609060101010101" pitchFamily="49" charset="-122"/>
                <a:sym typeface="+mn-ea"/>
              </a:rPr>
              <a:t>1</a:t>
            </a:r>
            <a:r>
              <a:rPr sz="1800" dirty="0">
                <a:solidFill>
                  <a:schemeClr val="accent1"/>
                </a:solidFill>
                <a:latin typeface="黑体" panose="02010609060101010101" pitchFamily="49" charset="-122"/>
                <a:ea typeface="黑体" panose="02010609060101010101" pitchFamily="49" charset="-122"/>
                <a:sym typeface="+mn-ea"/>
              </a:rPr>
              <a:t>)中船澄西船舶有限公司（勘探二号钻井平台）</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China Shipbuilding Chengxi Shipbuilding Co., Ltd. (Exploration No.2 Drilling Platform)</a:t>
            </a:r>
          </a:p>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sym typeface="+mn-ea"/>
              </a:rPr>
              <a:t>1</a:t>
            </a:r>
            <a:r>
              <a:rPr lang="en-US" sz="1800" dirty="0">
                <a:solidFill>
                  <a:schemeClr val="accent1"/>
                </a:solidFill>
                <a:latin typeface="黑体" panose="02010609060101010101" pitchFamily="49" charset="-122"/>
                <a:ea typeface="黑体" panose="02010609060101010101" pitchFamily="49" charset="-122"/>
                <a:sym typeface="+mn-ea"/>
              </a:rPr>
              <a:t>2</a:t>
            </a:r>
            <a:r>
              <a:rPr sz="1800" dirty="0">
                <a:solidFill>
                  <a:schemeClr val="accent1"/>
                </a:solidFill>
                <a:latin typeface="黑体" panose="02010609060101010101" pitchFamily="49" charset="-122"/>
                <a:ea typeface="黑体" panose="02010609060101010101" pitchFamily="49" charset="-122"/>
                <a:sym typeface="+mn-ea"/>
              </a:rPr>
              <a:t>)青岛海西重机有限责任公司（天津南港二期码头港机照明项目）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Qingdao Haixi Heavy Machinery Co., Ltd. (Tianjin Nangang Phase II Terminal Port Machinery Lighting Project)</a:t>
            </a:r>
          </a:p>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sym typeface="+mn-ea"/>
              </a:rPr>
              <a:t>1</a:t>
            </a:r>
            <a:r>
              <a:rPr lang="en-US" sz="1800" dirty="0">
                <a:solidFill>
                  <a:schemeClr val="accent1"/>
                </a:solidFill>
                <a:latin typeface="黑体" panose="02010609060101010101" pitchFamily="49" charset="-122"/>
                <a:ea typeface="黑体" panose="02010609060101010101" pitchFamily="49" charset="-122"/>
                <a:sym typeface="+mn-ea"/>
              </a:rPr>
              <a:t>3</a:t>
            </a:r>
            <a:r>
              <a:rPr sz="1800" dirty="0">
                <a:solidFill>
                  <a:schemeClr val="accent1"/>
                </a:solidFill>
                <a:latin typeface="黑体" panose="02010609060101010101" pitchFamily="49" charset="-122"/>
                <a:ea typeface="黑体" panose="02010609060101010101" pitchFamily="49" charset="-122"/>
                <a:sym typeface="+mn-ea"/>
              </a:rPr>
              <a:t>)</a:t>
            </a:r>
            <a:r>
              <a:rPr lang="zh-CN" sz="1800" dirty="0">
                <a:solidFill>
                  <a:schemeClr val="accent1"/>
                </a:solidFill>
                <a:latin typeface="黑体" panose="02010609060101010101" pitchFamily="49" charset="-122"/>
                <a:ea typeface="黑体" panose="02010609060101010101" pitchFamily="49" charset="-122"/>
                <a:sym typeface="+mn-ea"/>
              </a:rPr>
              <a:t>江苏工力重机有限公司（赣州五云码头港机照明项目）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Jiangsu Gongli Heavy Machinery Co., Ltd. (Ganzhou Wuyun Port Machinery Lighting Project)</a:t>
            </a:r>
          </a:p>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sym typeface="+mn-ea"/>
              </a:rPr>
              <a:t>1</a:t>
            </a:r>
            <a:r>
              <a:rPr lang="en-US" sz="1800" dirty="0">
                <a:solidFill>
                  <a:schemeClr val="accent1"/>
                </a:solidFill>
                <a:latin typeface="黑体" panose="02010609060101010101" pitchFamily="49" charset="-122"/>
                <a:ea typeface="黑体" panose="02010609060101010101" pitchFamily="49" charset="-122"/>
                <a:sym typeface="+mn-ea"/>
              </a:rPr>
              <a:t>4</a:t>
            </a:r>
            <a:r>
              <a:rPr sz="1800" dirty="0">
                <a:solidFill>
                  <a:schemeClr val="accent1"/>
                </a:solidFill>
                <a:latin typeface="黑体" panose="02010609060101010101" pitchFamily="49" charset="-122"/>
                <a:ea typeface="黑体" panose="02010609060101010101" pitchFamily="49" charset="-122"/>
                <a:sym typeface="+mn-ea"/>
              </a:rPr>
              <a:t>)天津贝斯特科技有限公司（港口码头高杆投光照明项目）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Tianjin Best Technology Co., Ltd. (Port Terminal High Pole Projection Lighting Project)</a:t>
            </a:r>
          </a:p>
          <a:p>
            <a:pPr defTabSz="914400" eaLnBrk="0" hangingPunct="0">
              <a:buBlip>
                <a:blip r:embed="rId2"/>
              </a:buBlip>
              <a:tabLst>
                <a:tab pos="666750" algn="l"/>
                <a:tab pos="6115050" algn="r"/>
              </a:tabLst>
            </a:pPr>
            <a:r>
              <a:rPr sz="1800" dirty="0">
                <a:solidFill>
                  <a:schemeClr val="accent1"/>
                </a:solidFill>
                <a:latin typeface="黑体" panose="02010609060101010101" pitchFamily="49" charset="-122"/>
                <a:ea typeface="黑体" panose="02010609060101010101" pitchFamily="49" charset="-122"/>
                <a:sym typeface="+mn-ea"/>
              </a:rPr>
              <a:t>1</a:t>
            </a:r>
            <a:r>
              <a:rPr lang="en-US" sz="1800" dirty="0">
                <a:solidFill>
                  <a:schemeClr val="accent1"/>
                </a:solidFill>
                <a:latin typeface="黑体" panose="02010609060101010101" pitchFamily="49" charset="-122"/>
                <a:ea typeface="黑体" panose="02010609060101010101" pitchFamily="49" charset="-122"/>
                <a:sym typeface="+mn-ea"/>
              </a:rPr>
              <a:t>5</a:t>
            </a:r>
            <a:r>
              <a:rPr sz="1800" dirty="0">
                <a:solidFill>
                  <a:schemeClr val="accent1"/>
                </a:solidFill>
                <a:latin typeface="黑体" panose="02010609060101010101" pitchFamily="49" charset="-122"/>
                <a:ea typeface="黑体" panose="02010609060101010101" pitchFamily="49" charset="-122"/>
                <a:sym typeface="+mn-ea"/>
              </a:rPr>
              <a:t>)天津港务集团（天津南港二期码头照明项目）</a:t>
            </a:r>
          </a:p>
          <a:p>
            <a:pPr indent="0" defTabSz="914400" eaLnBrk="0" hangingPunct="0">
              <a:buNone/>
              <a:tabLst>
                <a:tab pos="666750" algn="l"/>
                <a:tab pos="6115050" algn="r"/>
              </a:tabLst>
            </a:pPr>
            <a:r>
              <a:rPr lang="en-US" sz="1800" dirty="0">
                <a:solidFill>
                  <a:schemeClr val="accent1"/>
                </a:solidFill>
                <a:latin typeface="黑体" panose="02010609060101010101" pitchFamily="49" charset="-122"/>
                <a:ea typeface="黑体" panose="02010609060101010101" pitchFamily="49" charset="-122"/>
              </a:rPr>
              <a:t>   </a:t>
            </a:r>
            <a:r>
              <a:rPr sz="1800" dirty="0">
                <a:solidFill>
                  <a:schemeClr val="accent1"/>
                </a:solidFill>
                <a:latin typeface="黑体" panose="02010609060101010101" pitchFamily="49" charset="-122"/>
                <a:ea typeface="黑体" panose="02010609060101010101" pitchFamily="49" charset="-122"/>
              </a:rPr>
              <a:t>Tianjin Port Group (Tianjin Nangang Phase II Terminal Lighting Project)</a:t>
            </a:r>
          </a:p>
          <a:p>
            <a:pPr defTabSz="914400" eaLnBrk="0" hangingPunct="0">
              <a:buBlip>
                <a:blip r:embed="rId2"/>
              </a:buBlip>
              <a:tabLst>
                <a:tab pos="666750" algn="l"/>
                <a:tab pos="6115050" algn="r"/>
              </a:tabLst>
            </a:pPr>
            <a:r>
              <a:rPr lang="en-US" altLang="zh-CN" sz="1800" dirty="0">
                <a:solidFill>
                  <a:schemeClr val="accent1"/>
                </a:solidFill>
                <a:latin typeface="黑体" panose="02010609060101010101" pitchFamily="49" charset="-122"/>
                <a:ea typeface="黑体" panose="02010609060101010101" pitchFamily="49" charset="-122"/>
                <a:sym typeface="+mn-ea"/>
              </a:rPr>
              <a:t>16</a:t>
            </a:r>
            <a:r>
              <a:rPr lang="zh-CN" altLang="en-US" sz="1800" dirty="0">
                <a:solidFill>
                  <a:schemeClr val="accent1"/>
                </a:solidFill>
                <a:latin typeface="黑体" panose="02010609060101010101" pitchFamily="49" charset="-122"/>
                <a:ea typeface="黑体" panose="02010609060101010101" pitchFamily="49" charset="-122"/>
                <a:sym typeface="+mn-ea"/>
              </a:rPr>
              <a:t>）河南卫华重型机械股份有限公司（九江星子砂山码头港机照明项目）</a:t>
            </a:r>
          </a:p>
          <a:p>
            <a:pPr indent="0" defTabSz="914400" eaLnBrk="0" hangingPunct="0">
              <a:buNone/>
              <a:tabLst>
                <a:tab pos="666750" algn="l"/>
                <a:tab pos="6115050" algn="r"/>
              </a:tabLst>
            </a:pPr>
            <a:r>
              <a:rPr lang="en-US" altLang="zh-CN" sz="1800" b="1" noProof="1">
                <a:solidFill>
                  <a:schemeClr val="accent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  </a:t>
            </a:r>
            <a:r>
              <a:rPr lang="en-US" altLang="zh-CN" sz="1800" noProof="1">
                <a:solidFill>
                  <a:schemeClr val="accent1"/>
                </a:solidFill>
                <a:effectLst/>
                <a:latin typeface="黑体" panose="02010609060101010101" pitchFamily="49" charset="-122"/>
                <a:ea typeface="黑体" panose="02010609060101010101" pitchFamily="49" charset="-122"/>
                <a:sym typeface="+mn-ea"/>
              </a:rPr>
              <a:t> </a:t>
            </a:r>
            <a:r>
              <a:rPr lang="zh-CN" altLang="en-US" sz="1800" noProof="1">
                <a:solidFill>
                  <a:schemeClr val="accent1"/>
                </a:solidFill>
                <a:effectLst/>
                <a:latin typeface="黑体" panose="02010609060101010101" pitchFamily="49" charset="-122"/>
                <a:ea typeface="黑体" panose="02010609060101010101" pitchFamily="49" charset="-122"/>
                <a:sym typeface="+mn-ea"/>
              </a:rPr>
              <a:t>Henan Weihua Heavy Machinery Co., Ltd. (Jiujiang Xingzi Shashan Port Machinery Lighting Project)</a:t>
            </a:r>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27</a:t>
            </a:fld>
            <a:endParaRPr lang="en-US" altLang="zh-TW"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bwMode="auto">
          <a:xfrm>
            <a:off x="2350770" y="620395"/>
            <a:ext cx="6673850" cy="112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0482" tIns="60482" rIns="108868" bIns="60482" anchor="ctr"/>
          <a:lstStyle>
            <a:lvl1pPr marL="40005"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40005" algn="ctr" rtl="0" eaLnBrk="0" fontAlgn="base" hangingPunct="0">
              <a:spcBef>
                <a:spcPct val="0"/>
              </a:spcBef>
              <a:spcAft>
                <a:spcPct val="0"/>
              </a:spcAft>
              <a:defRPr sz="4400">
                <a:solidFill>
                  <a:schemeClr val="tx1"/>
                </a:solidFill>
                <a:latin typeface="Arial" panose="020B0604020202020204" pitchFamily="34" charset="0"/>
                <a:ea typeface="Heiti SC Light" charset="0"/>
                <a:cs typeface="Heiti SC Light" charset="0"/>
                <a:sym typeface="Arial" panose="020B0604020202020204" pitchFamily="34" charset="0"/>
              </a:defRPr>
            </a:lvl2pPr>
            <a:lvl3pPr marL="40005" algn="ctr" rtl="0" eaLnBrk="0" fontAlgn="base" hangingPunct="0">
              <a:spcBef>
                <a:spcPct val="0"/>
              </a:spcBef>
              <a:spcAft>
                <a:spcPct val="0"/>
              </a:spcAft>
              <a:defRPr sz="4400">
                <a:solidFill>
                  <a:schemeClr val="tx1"/>
                </a:solidFill>
                <a:latin typeface="Arial" panose="020B0604020202020204" pitchFamily="34" charset="0"/>
                <a:ea typeface="Heiti SC Light" charset="0"/>
                <a:cs typeface="Heiti SC Light" charset="0"/>
                <a:sym typeface="Arial" panose="020B0604020202020204" pitchFamily="34" charset="0"/>
              </a:defRPr>
            </a:lvl3pPr>
            <a:lvl4pPr marL="40005" algn="ctr" rtl="0" eaLnBrk="0" fontAlgn="base" hangingPunct="0">
              <a:spcBef>
                <a:spcPct val="0"/>
              </a:spcBef>
              <a:spcAft>
                <a:spcPct val="0"/>
              </a:spcAft>
              <a:defRPr sz="4400">
                <a:solidFill>
                  <a:schemeClr val="tx1"/>
                </a:solidFill>
                <a:latin typeface="Arial" panose="020B0604020202020204" pitchFamily="34" charset="0"/>
                <a:ea typeface="Heiti SC Light" charset="0"/>
                <a:cs typeface="Heiti SC Light" charset="0"/>
                <a:sym typeface="Arial" panose="020B0604020202020204" pitchFamily="34" charset="0"/>
              </a:defRPr>
            </a:lvl4pPr>
            <a:lvl5pPr marL="40005" algn="ctr" rtl="0" eaLnBrk="0" fontAlgn="base" hangingPunct="0">
              <a:spcBef>
                <a:spcPct val="0"/>
              </a:spcBef>
              <a:spcAft>
                <a:spcPct val="0"/>
              </a:spcAft>
              <a:defRPr sz="4400">
                <a:solidFill>
                  <a:schemeClr val="tx1"/>
                </a:solidFill>
                <a:latin typeface="Arial" panose="020B0604020202020204" pitchFamily="34" charset="0"/>
                <a:ea typeface="Heiti SC Light" charset="0"/>
                <a:cs typeface="Heiti SC Light" charset="0"/>
                <a:sym typeface="Arial" panose="020B0604020202020204" pitchFamily="34" charset="0"/>
              </a:defRPr>
            </a:lvl5pPr>
            <a:lvl6pPr marL="497205" algn="ctr" rtl="0" fontAlgn="base">
              <a:spcBef>
                <a:spcPct val="0"/>
              </a:spcBef>
              <a:spcAft>
                <a:spcPct val="0"/>
              </a:spcAft>
              <a:defRPr sz="4400">
                <a:solidFill>
                  <a:schemeClr val="tx1"/>
                </a:solidFill>
                <a:latin typeface="Arial" panose="020B0604020202020204" pitchFamily="34" charset="0"/>
                <a:ea typeface="Heiti SC Light" charset="0"/>
                <a:cs typeface="Heiti SC Light" charset="0"/>
                <a:sym typeface="Arial" panose="020B0604020202020204" pitchFamily="34" charset="0"/>
              </a:defRPr>
            </a:lvl6pPr>
            <a:lvl7pPr marL="954405" algn="ctr" rtl="0" fontAlgn="base">
              <a:spcBef>
                <a:spcPct val="0"/>
              </a:spcBef>
              <a:spcAft>
                <a:spcPct val="0"/>
              </a:spcAft>
              <a:defRPr sz="4400">
                <a:solidFill>
                  <a:schemeClr val="tx1"/>
                </a:solidFill>
                <a:latin typeface="Arial" panose="020B0604020202020204" pitchFamily="34" charset="0"/>
                <a:ea typeface="Heiti SC Light" charset="0"/>
                <a:cs typeface="Heiti SC Light" charset="0"/>
                <a:sym typeface="Arial" panose="020B0604020202020204" pitchFamily="34" charset="0"/>
              </a:defRPr>
            </a:lvl7pPr>
            <a:lvl8pPr marL="1411605" algn="ctr" rtl="0" fontAlgn="base">
              <a:spcBef>
                <a:spcPct val="0"/>
              </a:spcBef>
              <a:spcAft>
                <a:spcPct val="0"/>
              </a:spcAft>
              <a:defRPr sz="4400">
                <a:solidFill>
                  <a:schemeClr val="tx1"/>
                </a:solidFill>
                <a:latin typeface="Arial" panose="020B0604020202020204" pitchFamily="34" charset="0"/>
                <a:ea typeface="Heiti SC Light" charset="0"/>
                <a:cs typeface="Heiti SC Light" charset="0"/>
                <a:sym typeface="Arial" panose="020B0604020202020204" pitchFamily="34" charset="0"/>
              </a:defRPr>
            </a:lvl8pPr>
            <a:lvl9pPr marL="1868805" algn="ctr" rtl="0" fontAlgn="base">
              <a:spcBef>
                <a:spcPct val="0"/>
              </a:spcBef>
              <a:spcAft>
                <a:spcPct val="0"/>
              </a:spcAft>
              <a:defRPr sz="4400">
                <a:solidFill>
                  <a:schemeClr val="tx1"/>
                </a:solidFill>
                <a:latin typeface="Arial" panose="020B0604020202020204" pitchFamily="34" charset="0"/>
                <a:ea typeface="Heiti SC Light" charset="0"/>
                <a:cs typeface="Heiti SC Light" charset="0"/>
                <a:sym typeface="Arial" panose="020B0604020202020204" pitchFamily="34" charset="0"/>
              </a:defRPr>
            </a:lvl9pPr>
          </a:lstStyle>
          <a:p>
            <a:pPr eaLnBrk="1" hangingPunct="1">
              <a:defRPr/>
            </a:pPr>
            <a:r>
              <a:rPr lang="zh-CN" altLang="en-US" sz="4000" b="1" kern="0" dirty="0">
                <a:solidFill>
                  <a:schemeClr val="accent1"/>
                </a:solidFill>
                <a:latin typeface="微软雅黑" panose="020B0503020204020204" pitchFamily="34" charset="-122"/>
                <a:ea typeface="微软雅黑" panose="020B0503020204020204" pitchFamily="34" charset="-122"/>
              </a:rPr>
              <a:t>“亮明海事”</a:t>
            </a:r>
            <a:r>
              <a:rPr lang="en-US" altLang="zh-CN" sz="4000" b="1" kern="0" dirty="0">
                <a:solidFill>
                  <a:schemeClr val="accent1"/>
                </a:solidFill>
                <a:latin typeface="微软雅黑" panose="020B0503020204020204" pitchFamily="34" charset="-122"/>
                <a:ea typeface="微软雅黑" panose="020B0503020204020204" pitchFamily="34" charset="-122"/>
              </a:rPr>
              <a:t>LED</a:t>
            </a:r>
            <a:r>
              <a:rPr lang="zh-CN" altLang="en-US" sz="4000" b="1" kern="0" dirty="0">
                <a:solidFill>
                  <a:schemeClr val="accent1"/>
                </a:solidFill>
                <a:latin typeface="微软雅黑" panose="020B0503020204020204" pitchFamily="34" charset="-122"/>
                <a:ea typeface="微软雅黑" panose="020B0503020204020204" pitchFamily="34" charset="-122"/>
              </a:rPr>
              <a:t>照明灯具</a:t>
            </a:r>
          </a:p>
          <a:p>
            <a:pPr eaLnBrk="1" hangingPunct="1">
              <a:defRPr/>
            </a:pPr>
            <a:r>
              <a:rPr lang="en-US" altLang="zh-CN" sz="2400" b="1" kern="0" dirty="0">
                <a:solidFill>
                  <a:schemeClr val="accent1"/>
                </a:solidFill>
                <a:latin typeface="微软雅黑" panose="020B0503020204020204" pitchFamily="34" charset="-122"/>
                <a:ea typeface="微软雅黑" panose="020B0503020204020204" pitchFamily="34" charset="-122"/>
              </a:rPr>
              <a:t>“Lux Marine” LED Lighting Fixtures</a:t>
            </a:r>
          </a:p>
        </p:txBody>
      </p:sp>
      <p:sp>
        <p:nvSpPr>
          <p:cNvPr id="6150" name="灯片编号占位符 1"/>
          <p:cNvSpPr>
            <a:spLocks noGrp="1"/>
          </p:cNvSpPr>
          <p:nvPr>
            <p:ph type="sldNum" sz="quarter" idx="10"/>
          </p:nvPr>
        </p:nvSpPr>
        <p:spPr>
          <a:noFill/>
        </p:spPr>
        <p:txBody>
          <a:bodyPr/>
          <a:lstStyle/>
          <a:p>
            <a:fld id="{1BCC57A1-AEEF-4176-B624-16F26944DF2C}" type="slidenum">
              <a:rPr lang="en-US" altLang="zh-TW"/>
              <a:t>28</a:t>
            </a:fld>
            <a:endParaRPr lang="en-US" altLang="zh-TW" dirty="0"/>
          </a:p>
        </p:txBody>
      </p:sp>
      <p:pic>
        <p:nvPicPr>
          <p:cNvPr id="4" name="图片 3"/>
          <p:cNvPicPr>
            <a:picLocks noChangeAspect="1"/>
          </p:cNvPicPr>
          <p:nvPr/>
        </p:nvPicPr>
        <p:blipFill>
          <a:blip r:embed="rId3"/>
          <a:stretch>
            <a:fillRect/>
          </a:stretch>
        </p:blipFill>
        <p:spPr>
          <a:xfrm>
            <a:off x="334010" y="1832610"/>
            <a:ext cx="2438400" cy="3140710"/>
          </a:xfrm>
          <a:prstGeom prst="rect">
            <a:avLst/>
          </a:prstGeom>
        </p:spPr>
      </p:pic>
      <p:pic>
        <p:nvPicPr>
          <p:cNvPr id="5" name="图片 4"/>
          <p:cNvPicPr>
            <a:picLocks noChangeAspect="1"/>
          </p:cNvPicPr>
          <p:nvPr/>
        </p:nvPicPr>
        <p:blipFill>
          <a:blip r:embed="rId4"/>
          <a:stretch>
            <a:fillRect/>
          </a:stretch>
        </p:blipFill>
        <p:spPr>
          <a:xfrm>
            <a:off x="9477375" y="1837690"/>
            <a:ext cx="2461260" cy="3135630"/>
          </a:xfrm>
          <a:prstGeom prst="rect">
            <a:avLst/>
          </a:prstGeom>
        </p:spPr>
      </p:pic>
      <p:sp>
        <p:nvSpPr>
          <p:cNvPr id="2" name="文本框 1"/>
          <p:cNvSpPr txBox="1"/>
          <p:nvPr/>
        </p:nvSpPr>
        <p:spPr>
          <a:xfrm>
            <a:off x="572135" y="5157470"/>
            <a:ext cx="11617960" cy="1568450"/>
          </a:xfrm>
          <a:prstGeom prst="rect">
            <a:avLst/>
          </a:prstGeom>
          <a:noFill/>
        </p:spPr>
        <p:txBody>
          <a:bodyPr wrap="square" anchor="t" anchorCtr="0">
            <a:spAutoFit/>
          </a:bodyPr>
          <a:lstStyle/>
          <a:p>
            <a:pPr algn="ctr"/>
            <a:r>
              <a:rPr lang="zh-CN" altLang="en-US" sz="2400" dirty="0">
                <a:solidFill>
                  <a:srgbClr val="0070C0"/>
                </a:solidFill>
                <a:latin typeface="黑体" panose="02010609060101010101" pitchFamily="49" charset="-122"/>
                <a:ea typeface="黑体" panose="02010609060101010101" pitchFamily="49" charset="-122"/>
                <a:sym typeface="+mn-ea"/>
              </a:rPr>
              <a:t>多年来 亮明海事积极开拓 不断进取 时至今日 在执着和创新领域 </a:t>
            </a:r>
          </a:p>
          <a:p>
            <a:pPr algn="ctr"/>
            <a:r>
              <a:rPr lang="zh-CN" altLang="en-US" sz="2400" dirty="0">
                <a:solidFill>
                  <a:srgbClr val="0070C0"/>
                </a:solidFill>
                <a:latin typeface="黑体" panose="02010609060101010101" pitchFamily="49" charset="-122"/>
                <a:ea typeface="黑体" panose="02010609060101010101" pitchFamily="49" charset="-122"/>
                <a:sym typeface="+mn-ea"/>
              </a:rPr>
              <a:t> 一路走来 我们始终稳步前行 并已在</a:t>
            </a:r>
            <a:r>
              <a:rPr lang="en-US" altLang="zh-CN" sz="2400" dirty="0">
                <a:solidFill>
                  <a:srgbClr val="0070C0"/>
                </a:solidFill>
                <a:latin typeface="黑体" panose="02010609060101010101" pitchFamily="49" charset="-122"/>
                <a:ea typeface="黑体" panose="02010609060101010101" pitchFamily="49" charset="-122"/>
                <a:sym typeface="+mn-ea"/>
              </a:rPr>
              <a:t>LED</a:t>
            </a:r>
            <a:r>
              <a:rPr lang="zh-CN" altLang="en-US" sz="2400" dirty="0">
                <a:solidFill>
                  <a:srgbClr val="0070C0"/>
                </a:solidFill>
                <a:latin typeface="黑体" panose="02010609060101010101" pitchFamily="49" charset="-122"/>
                <a:ea typeface="黑体" panose="02010609060101010101" pitchFamily="49" charset="-122"/>
                <a:sym typeface="+mn-ea"/>
              </a:rPr>
              <a:t>照明领域取得了诸多成就</a:t>
            </a:r>
          </a:p>
          <a:p>
            <a:pPr algn="ctr"/>
            <a:r>
              <a:rPr lang="zh-CN" altLang="en-US" sz="1600" b="1" noProof="1">
                <a:solidFill>
                  <a:srgbClr val="0070C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Over the years, </a:t>
            </a:r>
            <a:r>
              <a:rPr lang="en-US" altLang="zh-CN" sz="1600" b="1" noProof="1">
                <a:solidFill>
                  <a:srgbClr val="0070C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“Lux Marine”</a:t>
            </a:r>
            <a:r>
              <a:rPr lang="zh-CN" altLang="en-US" sz="1600" b="1" noProof="1">
                <a:solidFill>
                  <a:srgbClr val="0070C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 has actively explored and continuously made progress in the fields of persistence and innovation to this day</a:t>
            </a:r>
          </a:p>
          <a:p>
            <a:pPr algn="ctr"/>
            <a:r>
              <a:rPr lang="zh-CN" altLang="en-US" sz="1600" b="1" noProof="1">
                <a:solidFill>
                  <a:srgbClr val="0070C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We have been steadily advancing</a:t>
            </a:r>
            <a:r>
              <a:rPr lang="zh-CN" altLang="en-US" sz="1400" b="1" noProof="1">
                <a:solidFill>
                  <a:srgbClr val="0070C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 along the way and have achieved many accomplishments in the field of LED lighting</a:t>
            </a:r>
          </a:p>
        </p:txBody>
      </p:sp>
      <p:pic>
        <p:nvPicPr>
          <p:cNvPr id="3" name="图片 2" descr="HG (6)"/>
          <p:cNvPicPr>
            <a:picLocks noChangeAspect="1"/>
          </p:cNvPicPr>
          <p:nvPr/>
        </p:nvPicPr>
        <p:blipFill>
          <a:blip r:embed="rId5"/>
          <a:stretch>
            <a:fillRect/>
          </a:stretch>
        </p:blipFill>
        <p:spPr>
          <a:xfrm>
            <a:off x="2834640" y="1838325"/>
            <a:ext cx="6533515" cy="3134995"/>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3"/>
          </p:nvPr>
        </p:nvSpPr>
        <p:spPr>
          <a:xfrm>
            <a:off x="2032635" y="3359150"/>
            <a:ext cx="5543550" cy="2278380"/>
          </a:xfrm>
        </p:spPr>
        <p:txBody>
          <a:bodyPr>
            <a:normAutofit/>
          </a:bodyPr>
          <a:lstStyle/>
          <a:p>
            <a:r>
              <a:rPr lang="zh-CN" altLang="en-US" sz="1000"/>
              <a:t>地址：江西省南昌市青山湖区杨家山路</a:t>
            </a:r>
            <a:r>
              <a:rPr lang="en-US" altLang="zh-CN" sz="1000"/>
              <a:t>699</a:t>
            </a:r>
            <a:r>
              <a:rPr sz="1000"/>
              <a:t>号青山湖科创城一期</a:t>
            </a:r>
            <a:r>
              <a:rPr lang="en-US" altLang="zh-CN" sz="1000"/>
              <a:t>20#</a:t>
            </a:r>
          </a:p>
          <a:p>
            <a:r>
              <a:rPr lang="en-US" altLang="zh-CN" sz="1000"/>
              <a:t>Address: No. 699 Yangjiashan Road, Qingshanhu District, Nanchang City, </a:t>
            </a:r>
          </a:p>
          <a:p>
            <a:r>
              <a:rPr lang="en-US" altLang="zh-CN" sz="1000"/>
              <a:t>Jiangxi Province, China#</a:t>
            </a:r>
          </a:p>
          <a:p>
            <a:r>
              <a:rPr sz="1000"/>
              <a:t>电话：</a:t>
            </a:r>
            <a:r>
              <a:rPr lang="en-US" altLang="zh-CN" sz="1000"/>
              <a:t>0791-88153463</a:t>
            </a:r>
          </a:p>
          <a:p>
            <a:r>
              <a:rPr lang="en-US" altLang="zh-CN" sz="1000"/>
              <a:t>Phone: 0791-88153463</a:t>
            </a:r>
          </a:p>
          <a:p>
            <a:r>
              <a:rPr sz="1000"/>
              <a:t>网址：</a:t>
            </a:r>
            <a:r>
              <a:rPr lang="en-US" altLang="zh-CN" sz="1000"/>
              <a:t>www.lm-maritime.com</a:t>
            </a:r>
          </a:p>
          <a:p>
            <a:r>
              <a:rPr lang="en-US" altLang="zh-CN" sz="1000"/>
              <a:t>Website: www.lm-mritime.com</a:t>
            </a:r>
          </a:p>
        </p:txBody>
      </p:sp>
      <p:sp>
        <p:nvSpPr>
          <p:cNvPr id="3" name="标题 2"/>
          <p:cNvSpPr>
            <a:spLocks noGrp="1"/>
          </p:cNvSpPr>
          <p:nvPr>
            <p:ph type="title" idx="2"/>
          </p:nvPr>
        </p:nvSpPr>
        <p:spPr>
          <a:xfrm>
            <a:off x="1486535" y="910590"/>
            <a:ext cx="8425815" cy="2008505"/>
          </a:xfrm>
        </p:spPr>
        <p:txBody>
          <a:bodyPr>
            <a:normAutofit/>
          </a:bodyPr>
          <a:lstStyle/>
          <a:p>
            <a:r>
              <a:rPr lang="zh-CN" altLang="en-US" sz="3600"/>
              <a:t>亮明海事（江西）灯具有限公司</a:t>
            </a:r>
            <a:br>
              <a:rPr lang="zh-CN" altLang="en-US" sz="3200"/>
            </a:br>
            <a:r>
              <a:rPr sz="3200"/>
              <a:t>  </a:t>
            </a:r>
            <a:r>
              <a:rPr sz="2400">
                <a:sym typeface="+mn-ea"/>
              </a:rPr>
              <a:t>Lux Marine</a:t>
            </a:r>
            <a:r>
              <a:rPr lang="zh-CN" altLang="en-US" sz="2400">
                <a:sym typeface="+mn-ea"/>
              </a:rPr>
              <a:t> (Jiangxi) Lighting Co., Ltd</a:t>
            </a:r>
            <a:endParaRPr lang="zh-CN" altLang="en-US" sz="2400"/>
          </a:p>
        </p:txBody>
      </p:sp>
      <p:pic>
        <p:nvPicPr>
          <p:cNvPr id="9" name="图片 8" descr="白色亮明"/>
          <p:cNvPicPr>
            <a:picLocks noChangeAspect="1"/>
          </p:cNvPicPr>
          <p:nvPr/>
        </p:nvPicPr>
        <p:blipFill>
          <a:blip r:embed="rId2"/>
          <a:stretch>
            <a:fillRect/>
          </a:stretch>
        </p:blipFill>
        <p:spPr>
          <a:xfrm>
            <a:off x="46355" y="-169545"/>
            <a:ext cx="3006090" cy="15049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图片 5"/>
          <p:cNvPicPr>
            <a:picLocks noChangeAspect="1"/>
          </p:cNvPicPr>
          <p:nvPr/>
        </p:nvPicPr>
        <p:blipFill>
          <a:blip r:embed="rId2" cstate="print"/>
          <a:srcRect/>
          <a:stretch>
            <a:fillRect/>
          </a:stretch>
        </p:blipFill>
        <p:spPr bwMode="auto">
          <a:xfrm>
            <a:off x="568960" y="1132840"/>
            <a:ext cx="3596640" cy="4984750"/>
          </a:xfrm>
          <a:prstGeom prst="rect">
            <a:avLst/>
          </a:prstGeom>
          <a:noFill/>
          <a:ln w="9525">
            <a:noFill/>
            <a:miter lim="800000"/>
            <a:headEnd/>
            <a:tailEnd/>
          </a:ln>
        </p:spPr>
      </p:pic>
      <p:sp>
        <p:nvSpPr>
          <p:cNvPr id="19462" name="文本框 6"/>
          <p:cNvSpPr txBox="1">
            <a:spLocks noChangeArrowheads="1"/>
          </p:cNvSpPr>
          <p:nvPr/>
        </p:nvSpPr>
        <p:spPr bwMode="auto">
          <a:xfrm>
            <a:off x="4510405" y="1558925"/>
            <a:ext cx="7092315" cy="4011295"/>
          </a:xfrm>
          <a:prstGeom prst="rect">
            <a:avLst/>
          </a:prstGeom>
          <a:noFill/>
          <a:ln w="9525">
            <a:noFill/>
            <a:miter lim="800000"/>
          </a:ln>
        </p:spPr>
        <p:txBody>
          <a:bodyPr wrap="square" lIns="108868" tIns="54434" rIns="108868" bIns="54434">
            <a:noAutofit/>
          </a:bodyPr>
          <a:lstStyle/>
          <a:p>
            <a:pPr>
              <a:lnSpc>
                <a:spcPct val="100000"/>
              </a:lnSpc>
            </a:pPr>
            <a:r>
              <a:rPr lang="en-US" sz="2000" dirty="0">
                <a:solidFill>
                  <a:schemeClr val="accent1"/>
                </a:solidFill>
                <a:uFillTx/>
                <a:ea typeface="微软雅黑" panose="020B0503020204020204" pitchFamily="34" charset="-122"/>
              </a:rPr>
              <a:t>        </a:t>
            </a:r>
            <a:r>
              <a:rPr lang="en-US" sz="1400" dirty="0">
                <a:solidFill>
                  <a:schemeClr val="accent1"/>
                </a:solidFill>
                <a:uFillTx/>
                <a:ea typeface="微软雅黑" panose="020B0503020204020204" pitchFamily="34" charset="-122"/>
              </a:rPr>
              <a:t> “</a:t>
            </a:r>
            <a:r>
              <a:rPr sz="1400" dirty="0">
                <a:solidFill>
                  <a:schemeClr val="accent1"/>
                </a:solidFill>
                <a:uFillTx/>
                <a:ea typeface="微软雅黑" panose="020B0503020204020204" pitchFamily="34" charset="-122"/>
              </a:rPr>
              <a:t>亮明海事</a:t>
            </a:r>
            <a:r>
              <a:rPr lang="en-US" sz="1400" dirty="0">
                <a:solidFill>
                  <a:schemeClr val="accent1"/>
                </a:solidFill>
                <a:uFillTx/>
                <a:ea typeface="微软雅黑" panose="020B0503020204020204" pitchFamily="34" charset="-122"/>
              </a:rPr>
              <a:t>”</a:t>
            </a:r>
            <a:r>
              <a:rPr sz="1400" dirty="0">
                <a:solidFill>
                  <a:schemeClr val="accent1"/>
                </a:solidFill>
                <a:uFillTx/>
                <a:ea typeface="微软雅黑" panose="020B0503020204020204" pitchFamily="34" charset="-122"/>
              </a:rPr>
              <a:t>成立于2013年，</a:t>
            </a:r>
            <a:r>
              <a:rPr sz="1400" dirty="0">
                <a:solidFill>
                  <a:schemeClr val="accent1"/>
                </a:solidFill>
                <a:uFillTx/>
                <a:ea typeface="微软雅黑" panose="020B0503020204020204" pitchFamily="34" charset="-122"/>
                <a:sym typeface="+mn-ea"/>
              </a:rPr>
              <a:t>位于南昌高新技术开发区。</a:t>
            </a:r>
            <a:r>
              <a:rPr lang="zh-CN" sz="1400" dirty="0">
                <a:solidFill>
                  <a:schemeClr val="accent1"/>
                </a:solidFill>
                <a:uFillTx/>
                <a:ea typeface="微软雅黑" panose="020B0503020204020204" pitchFamily="34" charset="-122"/>
              </a:rPr>
              <a:t>前身为南昌亮明实业有限公司，</a:t>
            </a:r>
            <a:r>
              <a:rPr lang="en-US" altLang="zh-CN" sz="1400" dirty="0">
                <a:solidFill>
                  <a:schemeClr val="accent1"/>
                </a:solidFill>
                <a:uFillTx/>
                <a:ea typeface="微软雅黑" panose="020B0503020204020204" pitchFamily="34" charset="-122"/>
              </a:rPr>
              <a:t>2024</a:t>
            </a:r>
            <a:r>
              <a:rPr lang="zh-CN" altLang="en-US" sz="1400" dirty="0">
                <a:solidFill>
                  <a:schemeClr val="accent1"/>
                </a:solidFill>
                <a:uFillTx/>
                <a:ea typeface="微软雅黑" panose="020B0503020204020204" pitchFamily="34" charset="-122"/>
              </a:rPr>
              <a:t>年更名为亮明海事（江西）灯具有限公司。</a:t>
            </a:r>
            <a:r>
              <a:rPr sz="1400" dirty="0">
                <a:solidFill>
                  <a:schemeClr val="accent1"/>
                </a:solidFill>
                <a:uFillTx/>
                <a:ea typeface="微软雅黑" panose="020B0503020204020204" pitchFamily="34" charset="-122"/>
              </a:rPr>
              <a:t>公司定位于港口照明，星级游轮照明、豪华游轮照明、船舶及海工平台照明</a:t>
            </a:r>
            <a:r>
              <a:rPr lang="zh-CN" altLang="en-US" sz="1400" dirty="0">
                <a:solidFill>
                  <a:schemeClr val="accent1"/>
                </a:solidFill>
                <a:uFillTx/>
                <a:ea typeface="微软雅黑" panose="020B0503020204020204" pitchFamily="34" charset="-122"/>
              </a:rPr>
              <a:t>。</a:t>
            </a:r>
            <a:r>
              <a:rPr sz="1400" dirty="0" err="1">
                <a:solidFill>
                  <a:schemeClr val="accent1"/>
                </a:solidFill>
                <a:uFillTx/>
                <a:ea typeface="微软雅黑" panose="020B0503020204020204" pitchFamily="34" charset="-122"/>
              </a:rPr>
              <a:t>致力为高端细分市场的客户提供精致LED照明产品</a:t>
            </a:r>
            <a:r>
              <a:rPr lang="zh-CN" altLang="en-US" sz="1400" dirty="0">
                <a:solidFill>
                  <a:schemeClr val="accent1"/>
                </a:solidFill>
                <a:uFillTx/>
                <a:ea typeface="微软雅黑" panose="020B0503020204020204" pitchFamily="34" charset="-122"/>
              </a:rPr>
              <a:t>服务</a:t>
            </a:r>
            <a:r>
              <a:rPr sz="1400" dirty="0">
                <a:solidFill>
                  <a:schemeClr val="accent1"/>
                </a:solidFill>
                <a:uFillTx/>
                <a:ea typeface="微软雅黑" panose="020B0503020204020204" pitchFamily="34" charset="-122"/>
              </a:rPr>
              <a:t>、</a:t>
            </a:r>
            <a:r>
              <a:rPr sz="1400" dirty="0" err="1">
                <a:solidFill>
                  <a:schemeClr val="accent1"/>
                </a:solidFill>
                <a:uFillTx/>
                <a:ea typeface="微软雅黑" panose="020B0503020204020204" pitchFamily="34" charset="-122"/>
              </a:rPr>
              <a:t>照明方案设计</a:t>
            </a:r>
            <a:r>
              <a:rPr lang="zh-CN" altLang="en-US" sz="1400" dirty="0">
                <a:solidFill>
                  <a:schemeClr val="accent1"/>
                </a:solidFill>
                <a:uFillTx/>
                <a:ea typeface="微软雅黑" panose="020B0503020204020204" pitchFamily="34" charset="-122"/>
              </a:rPr>
              <a:t>服务</a:t>
            </a:r>
            <a:r>
              <a:rPr sz="1400" dirty="0">
                <a:solidFill>
                  <a:schemeClr val="accent1"/>
                </a:solidFill>
                <a:uFillTx/>
                <a:ea typeface="微软雅黑" panose="020B0503020204020204" pitchFamily="34" charset="-122"/>
              </a:rPr>
              <a:t>、</a:t>
            </a:r>
            <a:r>
              <a:rPr sz="1400" dirty="0" err="1">
                <a:solidFill>
                  <a:schemeClr val="accent1"/>
                </a:solidFill>
                <a:uFillTx/>
                <a:ea typeface="微软雅黑" panose="020B0503020204020204" pitchFamily="34" charset="-122"/>
              </a:rPr>
              <a:t>智能照明控制系统等服务</a:t>
            </a:r>
            <a:r>
              <a:rPr sz="1400" dirty="0">
                <a:solidFill>
                  <a:schemeClr val="accent1"/>
                </a:solidFill>
                <a:uFillTx/>
                <a:ea typeface="微软雅黑" panose="020B0503020204020204" pitchFamily="34" charset="-122"/>
              </a:rPr>
              <a:t>。</a:t>
            </a:r>
          </a:p>
          <a:p>
            <a:pPr>
              <a:lnSpc>
                <a:spcPct val="100000"/>
              </a:lnSpc>
            </a:pPr>
            <a:r>
              <a:rPr lang="en-US" sz="1400" dirty="0">
                <a:solidFill>
                  <a:schemeClr val="accent1"/>
                </a:solidFill>
                <a:uFillTx/>
                <a:ea typeface="微软雅黑" panose="020B0503020204020204" pitchFamily="34" charset="-122"/>
              </a:rPr>
              <a:t>         </a:t>
            </a:r>
            <a:r>
              <a:rPr sz="1400" dirty="0">
                <a:solidFill>
                  <a:schemeClr val="accent1"/>
                </a:solidFill>
                <a:uFillTx/>
                <a:ea typeface="微软雅黑" panose="020B0503020204020204" pitchFamily="34" charset="-122"/>
              </a:rPr>
              <a:t>公司秉承“科学发展、开拓创新”理念，将亮</a:t>
            </a:r>
            <a:r>
              <a:rPr lang="en-US" sz="1400" dirty="0">
                <a:solidFill>
                  <a:schemeClr val="accent1"/>
                </a:solidFill>
                <a:uFillTx/>
                <a:ea typeface="微软雅黑" panose="020B0503020204020204" pitchFamily="34" charset="-122"/>
              </a:rPr>
              <a:t>“</a:t>
            </a:r>
            <a:r>
              <a:rPr sz="1400" dirty="0">
                <a:solidFill>
                  <a:schemeClr val="accent1"/>
                </a:solidFill>
                <a:uFillTx/>
                <a:ea typeface="微软雅黑" panose="020B0503020204020204" pitchFamily="34" charset="-122"/>
              </a:rPr>
              <a:t>明海事</a:t>
            </a:r>
            <a:r>
              <a:rPr lang="en-US" sz="1400" dirty="0">
                <a:solidFill>
                  <a:schemeClr val="accent1"/>
                </a:solidFill>
                <a:uFillTx/>
                <a:ea typeface="微软雅黑" panose="020B0503020204020204" pitchFamily="34" charset="-122"/>
              </a:rPr>
              <a:t>”</a:t>
            </a:r>
            <a:r>
              <a:rPr sz="1400" dirty="0">
                <a:solidFill>
                  <a:schemeClr val="accent1"/>
                </a:solidFill>
                <a:uFillTx/>
                <a:ea typeface="微软雅黑" panose="020B0503020204020204" pitchFamily="34" charset="-122"/>
              </a:rPr>
              <a:t>打造成LED海事照明领域的国际领军品牌。</a:t>
            </a:r>
          </a:p>
          <a:p>
            <a:pPr>
              <a:lnSpc>
                <a:spcPct val="100000"/>
              </a:lnSpc>
            </a:pPr>
            <a:r>
              <a:rPr lang="en-US" sz="1400" dirty="0">
                <a:solidFill>
                  <a:schemeClr val="accent1"/>
                </a:solidFill>
                <a:uFillTx/>
                <a:ea typeface="微软雅黑" panose="020B0503020204020204" pitchFamily="34" charset="-122"/>
              </a:rPr>
              <a:t>         </a:t>
            </a:r>
            <a:r>
              <a:rPr sz="1400" dirty="0">
                <a:solidFill>
                  <a:schemeClr val="accent1"/>
                </a:solidFill>
                <a:uFillTx/>
                <a:ea typeface="微软雅黑" panose="020B0503020204020204" pitchFamily="34" charset="-122"/>
              </a:rPr>
              <a:t>公司产品已经通过中国船级社（CCS）认证，公司质量管理体系已经通过ISO认证，2018年公司荣获高新技术企业证书</a:t>
            </a:r>
            <a:r>
              <a:rPr sz="2000" dirty="0">
                <a:solidFill>
                  <a:schemeClr val="accent1"/>
                </a:solidFill>
                <a:uFillTx/>
                <a:ea typeface="微软雅黑" panose="020B0503020204020204" pitchFamily="34" charset="-122"/>
              </a:rPr>
              <a:t>。</a:t>
            </a:r>
          </a:p>
          <a:p>
            <a:pPr>
              <a:lnSpc>
                <a:spcPct val="100000"/>
              </a:lnSpc>
            </a:pPr>
            <a:r>
              <a:rPr lang="en-US" sz="1400" dirty="0">
                <a:solidFill>
                  <a:schemeClr val="accent1"/>
                </a:solidFill>
                <a:uFillTx/>
                <a:ea typeface="微软雅黑" panose="020B0503020204020204" pitchFamily="34" charset="-122"/>
              </a:rPr>
              <a:t>          “Lux Marine”</a:t>
            </a:r>
            <a:r>
              <a:rPr sz="1400" dirty="0">
                <a:solidFill>
                  <a:schemeClr val="accent1"/>
                </a:solidFill>
                <a:uFillTx/>
                <a:ea typeface="微软雅黑" panose="020B0503020204020204" pitchFamily="34" charset="-122"/>
              </a:rPr>
              <a:t> was established in 2013 and is located in Nanchang High tech Development Zone. Formerly known as Nanchang Liangming Industrial Co., Ltd., it was renamed </a:t>
            </a:r>
            <a:r>
              <a:rPr lang="en-US" sz="1400" dirty="0">
                <a:solidFill>
                  <a:schemeClr val="accent1"/>
                </a:solidFill>
                <a:uFillTx/>
                <a:ea typeface="微软雅黑" panose="020B0503020204020204" pitchFamily="34" charset="-122"/>
              </a:rPr>
              <a:t>Lux Marine </a:t>
            </a:r>
            <a:r>
              <a:rPr sz="1400" dirty="0">
                <a:solidFill>
                  <a:schemeClr val="accent1"/>
                </a:solidFill>
                <a:uFillTx/>
                <a:ea typeface="微软雅黑" panose="020B0503020204020204" pitchFamily="34" charset="-122"/>
              </a:rPr>
              <a:t>(Jiangxi) Lighting Co., Ltd. in 2024. The company is positioned in port lighting, star rated cruise ship lighting, luxury cruise ship lighting, ship and offshore platform lighting. We are committed to providing exquisite LED lighting product services, lighting solution design services, intelligent lighting control systems, and other services to customers in the high-end segmented market.</a:t>
            </a:r>
          </a:p>
          <a:p>
            <a:pPr>
              <a:lnSpc>
                <a:spcPct val="100000"/>
              </a:lnSpc>
            </a:pPr>
            <a:r>
              <a:rPr lang="en-US" sz="1400" dirty="0">
                <a:solidFill>
                  <a:schemeClr val="accent1"/>
                </a:solidFill>
                <a:uFillTx/>
                <a:ea typeface="微软雅黑" panose="020B0503020204020204" pitchFamily="34" charset="-122"/>
              </a:rPr>
              <a:t>          </a:t>
            </a:r>
            <a:r>
              <a:rPr sz="1400" dirty="0">
                <a:solidFill>
                  <a:schemeClr val="accent1"/>
                </a:solidFill>
                <a:uFillTx/>
                <a:ea typeface="微软雅黑" panose="020B0503020204020204" pitchFamily="34" charset="-122"/>
              </a:rPr>
              <a:t>The company adheres to the concept of "scientific development and innovation", and aims to build "Bright Maritime" into an international leading brand in the field of LED maritime lighting.</a:t>
            </a:r>
          </a:p>
          <a:p>
            <a:pPr>
              <a:lnSpc>
                <a:spcPct val="100000"/>
              </a:lnSpc>
            </a:pPr>
            <a:r>
              <a:rPr lang="en-US" sz="1400" dirty="0">
                <a:solidFill>
                  <a:schemeClr val="accent1"/>
                </a:solidFill>
                <a:uFillTx/>
                <a:ea typeface="微软雅黑" panose="020B0503020204020204" pitchFamily="34" charset="-122"/>
              </a:rPr>
              <a:t>          </a:t>
            </a:r>
            <a:r>
              <a:rPr sz="1400" dirty="0">
                <a:solidFill>
                  <a:schemeClr val="accent1"/>
                </a:solidFill>
                <a:uFillTx/>
                <a:ea typeface="微软雅黑" panose="020B0503020204020204" pitchFamily="34" charset="-122"/>
              </a:rPr>
              <a:t>The company's products have been certified by China Classification Society (CCS), and the company's quality management system has been certified by ISO. In 2018, the company was awarded the high-tech enterprise certificate.</a:t>
            </a:r>
          </a:p>
        </p:txBody>
      </p:sp>
      <p:sp>
        <p:nvSpPr>
          <p:cNvPr id="19460" name="Rectangle 3"/>
          <p:cNvSpPr/>
          <p:nvPr/>
        </p:nvSpPr>
        <p:spPr bwMode="auto">
          <a:xfrm>
            <a:off x="6310630" y="767080"/>
            <a:ext cx="4340860" cy="724535"/>
          </a:xfrm>
          <a:prstGeom prst="rect">
            <a:avLst/>
          </a:prstGeom>
          <a:noFill/>
          <a:ln w="12700">
            <a:noFill/>
            <a:miter lim="800000"/>
          </a:ln>
        </p:spPr>
        <p:txBody>
          <a:bodyPr lIns="0" tIns="0" rIns="0" bIns="0" anchor="ctr"/>
          <a:lstStyle/>
          <a:p>
            <a:pPr algn="l" eaLnBrk="1" hangingPunct="1">
              <a:buFont typeface="Arial" panose="020B0604020202020204" pitchFamily="34" charset="0"/>
              <a:buNone/>
            </a:pPr>
            <a:r>
              <a:rPr lang="zh-CN" altLang="en-US" sz="4800" b="1"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“亮明海事”简介</a:t>
            </a:r>
          </a:p>
          <a:p>
            <a:pPr algn="l" eaLnBrk="1" hangingPunct="1">
              <a:buFont typeface="Arial" panose="020B0604020202020204" pitchFamily="34" charset="0"/>
              <a:buNone/>
            </a:pPr>
            <a:r>
              <a:rPr lang="zh-CN" altLang="en-US" sz="2800" b="1"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Introduction to "</a:t>
            </a:r>
            <a:r>
              <a:rPr lang="en-US" altLang="zh-CN" sz="2800" b="1"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Lux Marine</a:t>
            </a:r>
            <a:r>
              <a:rPr lang="zh-CN" altLang="en-US" sz="2800" b="1"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a:t>
            </a:r>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3</a:t>
            </a:fld>
            <a:endParaRPr lang="en-US" altLang="zh-TW"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内容占位符 4"/>
          <p:cNvPicPr>
            <a:picLocks noGrp="1" noChangeAspect="1"/>
          </p:cNvPicPr>
          <p:nvPr>
            <p:ph idx="1"/>
          </p:nvPr>
        </p:nvPicPr>
        <p:blipFill>
          <a:blip r:embed="rId3" cstate="print"/>
          <a:srcRect/>
          <a:stretch>
            <a:fillRect/>
          </a:stretch>
        </p:blipFill>
        <p:spPr>
          <a:xfrm>
            <a:off x="550491" y="1919058"/>
            <a:ext cx="5868753" cy="2438504"/>
          </a:xfrm>
        </p:spPr>
      </p:pic>
      <p:sp>
        <p:nvSpPr>
          <p:cNvPr id="23555" name="灯片编号占位符 3"/>
          <p:cNvSpPr>
            <a:spLocks noGrp="1"/>
          </p:cNvSpPr>
          <p:nvPr>
            <p:ph type="sldNum" sz="quarter" idx="10"/>
          </p:nvPr>
        </p:nvSpPr>
        <p:spPr>
          <a:noFill/>
        </p:spPr>
        <p:txBody>
          <a:bodyPr/>
          <a:lstStyle/>
          <a:p>
            <a:fld id="{E6B2C667-3761-40AA-8138-0BDFECC580EF}" type="slidenum">
              <a:rPr lang="en-US" altLang="zh-TW"/>
              <a:t>4</a:t>
            </a:fld>
            <a:endParaRPr lang="en-US" altLang="zh-TW" dirty="0"/>
          </a:p>
        </p:txBody>
      </p:sp>
      <p:sp>
        <p:nvSpPr>
          <p:cNvPr id="23557" name="Rectangle 3"/>
          <p:cNvSpPr/>
          <p:nvPr/>
        </p:nvSpPr>
        <p:spPr bwMode="auto">
          <a:xfrm>
            <a:off x="118745" y="829310"/>
            <a:ext cx="7393940" cy="724535"/>
          </a:xfrm>
          <a:prstGeom prst="rect">
            <a:avLst/>
          </a:prstGeom>
          <a:noFill/>
          <a:ln w="12700">
            <a:noFill/>
            <a:miter lim="800000"/>
          </a:ln>
        </p:spPr>
        <p:txBody>
          <a:bodyPr lIns="0" tIns="0" rIns="0" bIns="0" anchor="ctr"/>
          <a:lstStyle/>
          <a:p>
            <a:pPr algn="ctr" eaLnBrk="1" hangingPunct="1">
              <a:buFont typeface="Arial" panose="020B0604020202020204" pitchFamily="34" charset="0"/>
              <a:buNone/>
            </a:pPr>
            <a:r>
              <a:rPr lang="zh-CN" altLang="en-US" sz="4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“亮明海事”</a:t>
            </a:r>
            <a:r>
              <a:rPr lang="en-US" altLang="zh-CN" sz="4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LED</a:t>
            </a:r>
            <a:r>
              <a:rPr lang="zh-CN" altLang="en-US" sz="4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产品通过</a:t>
            </a:r>
            <a:r>
              <a:rPr lang="en-US" altLang="zh-CN" sz="4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CCS</a:t>
            </a:r>
            <a:r>
              <a:rPr lang="zh-CN" altLang="en-US" sz="4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型式认可</a:t>
            </a:r>
          </a:p>
          <a:p>
            <a:pPr algn="ctr" eaLnBrk="1" hangingPunct="1">
              <a:buFont typeface="Arial" panose="020B0604020202020204" pitchFamily="34" charset="0"/>
              <a:buNone/>
            </a:pPr>
            <a:r>
              <a:rPr lang="en-US" altLang="zh-CN" sz="2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   </a:t>
            </a:r>
            <a:r>
              <a:rPr lang="zh-CN" altLang="en-US" sz="2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The "</a:t>
            </a:r>
            <a:r>
              <a:rPr lang="en-US" altLang="zh-CN" sz="2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Lux Marine</a:t>
            </a:r>
            <a:r>
              <a:rPr lang="zh-CN" altLang="en-US" sz="2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 LED product has passed CCS type approval</a:t>
            </a:r>
          </a:p>
        </p:txBody>
      </p:sp>
      <p:sp>
        <p:nvSpPr>
          <p:cNvPr id="4" name="矩形 3"/>
          <p:cNvSpPr/>
          <p:nvPr/>
        </p:nvSpPr>
        <p:spPr>
          <a:xfrm>
            <a:off x="419250" y="4655459"/>
            <a:ext cx="6335879" cy="1646555"/>
          </a:xfrm>
          <a:prstGeom prst="rect">
            <a:avLst/>
          </a:prstGeom>
          <a:noFill/>
        </p:spPr>
        <p:txBody>
          <a:bodyPr lIns="108868" tIns="54434" rIns="108868" bIns="54434">
            <a:spAutoFit/>
          </a:bodyPr>
          <a:lstStyle/>
          <a:p>
            <a:pPr algn="ctr">
              <a:defRPr/>
            </a:pPr>
            <a:r>
              <a:rPr lang="zh-CN" altLang="en-US" sz="3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sym typeface="Arial" panose="020B0604020202020204" pitchFamily="34" charset="0"/>
              </a:rPr>
              <a:t>照明灯具</a:t>
            </a:r>
            <a:endParaRPr lang="en-US" altLang="zh-CN" sz="3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sym typeface="Arial" panose="020B0604020202020204" pitchFamily="34" charset="0"/>
            </a:endParaRPr>
          </a:p>
          <a:p>
            <a:pPr algn="ctr">
              <a:defRPr/>
            </a:pPr>
            <a:r>
              <a:rPr lang="zh-CN" altLang="en-US" sz="3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sym typeface="Arial" panose="020B0604020202020204" pitchFamily="34" charset="0"/>
              </a:rPr>
              <a:t>我们只做</a:t>
            </a:r>
            <a:r>
              <a:rPr lang="en-US" altLang="zh-CN" sz="3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sym typeface="Arial" panose="020B0604020202020204" pitchFamily="34" charset="0"/>
              </a:rPr>
              <a:t>LED</a:t>
            </a:r>
          </a:p>
          <a:p>
            <a:pPr algn="ctr">
              <a:defRPr/>
            </a:pPr>
            <a:r>
              <a:rPr lang="zh-CN" altLang="en-US" sz="1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sym typeface="Arial" panose="020B0604020202020204" pitchFamily="34" charset="0"/>
              </a:rPr>
              <a:t>Lighting lamps</a:t>
            </a:r>
          </a:p>
          <a:p>
            <a:pPr algn="ctr">
              <a:defRPr/>
            </a:pPr>
            <a:r>
              <a:rPr lang="zh-CN" altLang="en-US" sz="1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sym typeface="Arial" panose="020B0604020202020204" pitchFamily="34" charset="0"/>
              </a:rPr>
              <a:t>We only produce LED products</a:t>
            </a:r>
          </a:p>
        </p:txBody>
      </p:sp>
      <p:pic>
        <p:nvPicPr>
          <p:cNvPr id="2" name="图片 1" descr="CCS标识"/>
          <p:cNvPicPr>
            <a:picLocks noChangeAspect="1"/>
          </p:cNvPicPr>
          <p:nvPr/>
        </p:nvPicPr>
        <p:blipFill>
          <a:blip r:embed="rId4" cstate="print"/>
          <a:stretch>
            <a:fillRect/>
          </a:stretch>
        </p:blipFill>
        <p:spPr>
          <a:xfrm>
            <a:off x="8183245" y="753110"/>
            <a:ext cx="1181100" cy="560070"/>
          </a:xfrm>
          <a:prstGeom prst="rect">
            <a:avLst/>
          </a:prstGeom>
        </p:spPr>
      </p:pic>
      <p:sp>
        <p:nvSpPr>
          <p:cNvPr id="5" name="文本框 4"/>
          <p:cNvSpPr txBox="1"/>
          <p:nvPr/>
        </p:nvSpPr>
        <p:spPr>
          <a:xfrm>
            <a:off x="9190990" y="694690"/>
            <a:ext cx="1403985" cy="675640"/>
          </a:xfrm>
          <a:prstGeom prst="rect">
            <a:avLst/>
          </a:prstGeom>
          <a:noFill/>
        </p:spPr>
        <p:txBody>
          <a:bodyPr wrap="square" anchor="ctr" anchorCtr="0">
            <a:spAutoFit/>
            <a:scene3d>
              <a:camera prst="orthographicFront"/>
              <a:lightRig rig="threePt" dir="t"/>
            </a:scene3d>
          </a:bodyPr>
          <a:lstStyle/>
          <a:p>
            <a:pPr algn="ctr"/>
            <a:r>
              <a:rPr lang="zh-CN" altLang="zh-CN" sz="3800" b="1" noProof="1">
                <a:solidFill>
                  <a:schemeClr val="tx2"/>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证书</a:t>
            </a:r>
          </a:p>
        </p:txBody>
      </p:sp>
      <p:pic>
        <p:nvPicPr>
          <p:cNvPr id="6" name="图片 5" descr="4、CCS证书"/>
          <p:cNvPicPr>
            <a:picLocks noChangeAspect="1"/>
          </p:cNvPicPr>
          <p:nvPr/>
        </p:nvPicPr>
        <p:blipFill>
          <a:blip r:embed="rId5"/>
          <a:stretch>
            <a:fillRect/>
          </a:stretch>
        </p:blipFill>
        <p:spPr>
          <a:xfrm>
            <a:off x="7607935" y="1534795"/>
            <a:ext cx="3425190" cy="4887595"/>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86760" y="387350"/>
            <a:ext cx="5781675" cy="1567815"/>
          </a:xfrm>
          <a:prstGeom prst="rect">
            <a:avLst/>
          </a:prstGeom>
          <a:noFill/>
        </p:spPr>
        <p:txBody>
          <a:bodyPr wrap="square" anchor="ctr" anchorCtr="0">
            <a:noAutofit/>
            <a:scene3d>
              <a:camera prst="orthographicFront"/>
              <a:lightRig rig="threePt" dir="t"/>
            </a:scene3d>
          </a:bodyPr>
          <a:lstStyle/>
          <a:p>
            <a:pPr algn="ctr"/>
            <a:r>
              <a:rPr lang="zh-CN" altLang="en-US" sz="3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质量管理体系</a:t>
            </a:r>
          </a:p>
          <a:p>
            <a:pPr algn="ctr"/>
            <a:r>
              <a:rPr lang="zh-CN" altLang="en-US" sz="24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quality management system</a:t>
            </a:r>
          </a:p>
        </p:txBody>
      </p:sp>
      <p:pic>
        <p:nvPicPr>
          <p:cNvPr id="6" name="图片 5" descr="ISO英文版"/>
          <p:cNvPicPr>
            <a:picLocks noChangeAspect="1"/>
          </p:cNvPicPr>
          <p:nvPr/>
        </p:nvPicPr>
        <p:blipFill>
          <a:blip r:embed="rId2"/>
          <a:srcRect b="8694"/>
          <a:stretch>
            <a:fillRect/>
          </a:stretch>
        </p:blipFill>
        <p:spPr>
          <a:xfrm>
            <a:off x="5878830" y="1703070"/>
            <a:ext cx="3955415" cy="4968240"/>
          </a:xfrm>
          <a:prstGeom prst="rect">
            <a:avLst/>
          </a:prstGeom>
        </p:spPr>
      </p:pic>
      <p:pic>
        <p:nvPicPr>
          <p:cNvPr id="7" name="图片 6" descr="ISO中文版"/>
          <p:cNvPicPr>
            <a:picLocks noChangeAspect="1"/>
          </p:cNvPicPr>
          <p:nvPr/>
        </p:nvPicPr>
        <p:blipFill>
          <a:blip r:embed="rId3"/>
          <a:srcRect b="11463"/>
          <a:stretch>
            <a:fillRect/>
          </a:stretch>
        </p:blipFill>
        <p:spPr>
          <a:xfrm>
            <a:off x="2278380" y="1703070"/>
            <a:ext cx="3902710" cy="4752340"/>
          </a:xfrm>
          <a:prstGeom prst="rect">
            <a:avLst/>
          </a:prstGeom>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5</a:t>
            </a:fld>
            <a:endParaRPr lang="en-US" altLang="zh-TW"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LED灯板专利证书"/>
          <p:cNvPicPr>
            <a:picLocks noChangeAspect="1"/>
          </p:cNvPicPr>
          <p:nvPr/>
        </p:nvPicPr>
        <p:blipFill>
          <a:blip r:embed="rId2" cstate="print"/>
          <a:stretch>
            <a:fillRect/>
          </a:stretch>
        </p:blipFill>
        <p:spPr>
          <a:xfrm>
            <a:off x="4584700" y="695960"/>
            <a:ext cx="1985010" cy="2752725"/>
          </a:xfrm>
          <a:prstGeom prst="rect">
            <a:avLst/>
          </a:prstGeom>
        </p:spPr>
      </p:pic>
      <p:pic>
        <p:nvPicPr>
          <p:cNvPr id="4" name="图片 3" descr="LED电源专利证书"/>
          <p:cNvPicPr>
            <a:picLocks noChangeAspect="1"/>
          </p:cNvPicPr>
          <p:nvPr/>
        </p:nvPicPr>
        <p:blipFill>
          <a:blip r:embed="rId3" cstate="print"/>
          <a:stretch>
            <a:fillRect/>
          </a:stretch>
        </p:blipFill>
        <p:spPr>
          <a:xfrm>
            <a:off x="6383020" y="695325"/>
            <a:ext cx="1983740" cy="2752090"/>
          </a:xfrm>
          <a:prstGeom prst="rect">
            <a:avLst/>
          </a:prstGeom>
        </p:spPr>
      </p:pic>
      <p:pic>
        <p:nvPicPr>
          <p:cNvPr id="6" name="图片 5" descr="LED水下灯专利证书"/>
          <p:cNvPicPr>
            <a:picLocks noChangeAspect="1"/>
          </p:cNvPicPr>
          <p:nvPr/>
        </p:nvPicPr>
        <p:blipFill>
          <a:blip r:embed="rId4" cstate="print"/>
          <a:stretch>
            <a:fillRect/>
          </a:stretch>
        </p:blipFill>
        <p:spPr>
          <a:xfrm>
            <a:off x="8759190" y="3752215"/>
            <a:ext cx="1990725" cy="2761615"/>
          </a:xfrm>
          <a:prstGeom prst="rect">
            <a:avLst/>
          </a:prstGeom>
        </p:spPr>
      </p:pic>
      <p:sp>
        <p:nvSpPr>
          <p:cNvPr id="9" name="文本框 8"/>
          <p:cNvSpPr txBox="1"/>
          <p:nvPr/>
        </p:nvSpPr>
        <p:spPr>
          <a:xfrm>
            <a:off x="557530" y="1159828"/>
            <a:ext cx="3686175" cy="1137285"/>
          </a:xfrm>
          <a:prstGeom prst="rect">
            <a:avLst/>
          </a:prstGeom>
          <a:noFill/>
        </p:spPr>
        <p:txBody>
          <a:bodyPr wrap="square" anchor="ctr" anchorCtr="0">
            <a:spAutoFit/>
            <a:scene3d>
              <a:camera prst="orthographicFront"/>
              <a:lightRig rig="threePt" dir="t"/>
            </a:scene3d>
          </a:bodyPr>
          <a:lstStyle/>
          <a:p>
            <a:pPr algn="ctr"/>
            <a:r>
              <a:rPr lang="zh-CN" altLang="en-US" sz="40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专 利 证 书</a:t>
            </a:r>
          </a:p>
          <a:p>
            <a:pPr algn="ctr"/>
            <a:r>
              <a:rPr lang="zh-CN" altLang="en-US" sz="28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Patent certificate</a:t>
            </a:r>
          </a:p>
        </p:txBody>
      </p:sp>
      <p:pic>
        <p:nvPicPr>
          <p:cNvPr id="8" name="图片 7" descr="一种便以安装的LED壁灯专利证书"/>
          <p:cNvPicPr>
            <a:picLocks noChangeAspect="1"/>
          </p:cNvPicPr>
          <p:nvPr/>
        </p:nvPicPr>
        <p:blipFill>
          <a:blip r:embed="rId5" cstate="print"/>
          <a:stretch>
            <a:fillRect/>
          </a:stretch>
        </p:blipFill>
        <p:spPr>
          <a:xfrm>
            <a:off x="2854325" y="3761740"/>
            <a:ext cx="1991360" cy="2761615"/>
          </a:xfrm>
          <a:prstGeom prst="rect">
            <a:avLst/>
          </a:prstGeom>
        </p:spPr>
      </p:pic>
      <p:pic>
        <p:nvPicPr>
          <p:cNvPr id="7" name="图片 6" descr="LED透镜面盖专利证书"/>
          <p:cNvPicPr>
            <a:picLocks noChangeAspect="1"/>
          </p:cNvPicPr>
          <p:nvPr/>
        </p:nvPicPr>
        <p:blipFill>
          <a:blip r:embed="rId6" cstate="print"/>
          <a:stretch>
            <a:fillRect/>
          </a:stretch>
        </p:blipFill>
        <p:spPr>
          <a:xfrm>
            <a:off x="910590" y="3762375"/>
            <a:ext cx="1991360" cy="2762250"/>
          </a:xfrm>
          <a:prstGeom prst="rect">
            <a:avLst/>
          </a:prstGeom>
        </p:spPr>
      </p:pic>
      <p:pic>
        <p:nvPicPr>
          <p:cNvPr id="3" name="图片 2" descr="LED灯板专利证书"/>
          <p:cNvPicPr>
            <a:picLocks noChangeAspect="1"/>
          </p:cNvPicPr>
          <p:nvPr/>
        </p:nvPicPr>
        <p:blipFill>
          <a:blip r:embed="rId2" cstate="print"/>
          <a:stretch>
            <a:fillRect/>
          </a:stretch>
        </p:blipFill>
        <p:spPr>
          <a:xfrm>
            <a:off x="8255000" y="694690"/>
            <a:ext cx="1985010" cy="2752725"/>
          </a:xfrm>
          <a:prstGeom prst="rect">
            <a:avLst/>
          </a:prstGeom>
        </p:spPr>
      </p:pic>
      <p:pic>
        <p:nvPicPr>
          <p:cNvPr id="5" name="图片 4" descr="LED透镜面盖专利证书"/>
          <p:cNvPicPr>
            <a:picLocks noChangeAspect="1"/>
          </p:cNvPicPr>
          <p:nvPr/>
        </p:nvPicPr>
        <p:blipFill>
          <a:blip r:embed="rId6" cstate="print"/>
          <a:stretch>
            <a:fillRect/>
          </a:stretch>
        </p:blipFill>
        <p:spPr>
          <a:xfrm>
            <a:off x="6839585" y="3762375"/>
            <a:ext cx="1991360" cy="2762250"/>
          </a:xfrm>
          <a:prstGeom prst="rect">
            <a:avLst/>
          </a:prstGeom>
        </p:spPr>
      </p:pic>
      <p:pic>
        <p:nvPicPr>
          <p:cNvPr id="11" name="图片 10" descr="LED灯板专利证书"/>
          <p:cNvPicPr>
            <a:picLocks noChangeAspect="1"/>
          </p:cNvPicPr>
          <p:nvPr/>
        </p:nvPicPr>
        <p:blipFill>
          <a:blip r:embed="rId2" cstate="print"/>
          <a:stretch>
            <a:fillRect/>
          </a:stretch>
        </p:blipFill>
        <p:spPr>
          <a:xfrm>
            <a:off x="4870450" y="3761105"/>
            <a:ext cx="1985010" cy="2752725"/>
          </a:xfrm>
          <a:prstGeom prst="rect">
            <a:avLst/>
          </a:prstGeom>
        </p:spPr>
      </p:pic>
      <p:sp>
        <p:nvSpPr>
          <p:cNvPr id="8195" name="灯片编号占位符 3"/>
          <p:cNvSpPr>
            <a:spLocks noGrp="1"/>
          </p:cNvSpPr>
          <p:nvPr>
            <p:ph type="sldNum" sz="quarter" idx="10"/>
          </p:nvPr>
        </p:nvSpPr>
        <p:spPr>
          <a:noFill/>
        </p:spPr>
        <p:txBody>
          <a:bodyPr/>
          <a:lstStyle/>
          <a:p>
            <a:fld id="{71A3D228-9B17-4D3C-A94E-11FC3A0EB40C}" type="slidenum">
              <a:rPr lang="en-US" altLang="zh-TW"/>
              <a:t>6</a:t>
            </a:fld>
            <a:endParaRPr lang="en-US" altLang="zh-TW"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创新型企业"/>
          <p:cNvPicPr>
            <a:picLocks noChangeAspect="1"/>
          </p:cNvPicPr>
          <p:nvPr/>
        </p:nvPicPr>
        <p:blipFill>
          <a:blip r:embed="rId2"/>
          <a:stretch>
            <a:fillRect/>
          </a:stretch>
        </p:blipFill>
        <p:spPr>
          <a:xfrm rot="16200000">
            <a:off x="8366760" y="1000760"/>
            <a:ext cx="2265045" cy="3288030"/>
          </a:xfrm>
          <a:prstGeom prst="rect">
            <a:avLst/>
          </a:prstGeom>
        </p:spPr>
      </p:pic>
      <p:pic>
        <p:nvPicPr>
          <p:cNvPr id="4" name="图片 3" descr="民营科技企业"/>
          <p:cNvPicPr>
            <a:picLocks noChangeAspect="1"/>
          </p:cNvPicPr>
          <p:nvPr/>
        </p:nvPicPr>
        <p:blipFill>
          <a:blip r:embed="rId3"/>
          <a:stretch>
            <a:fillRect/>
          </a:stretch>
        </p:blipFill>
        <p:spPr>
          <a:xfrm>
            <a:off x="4386580" y="1512570"/>
            <a:ext cx="3225800" cy="2239010"/>
          </a:xfrm>
          <a:prstGeom prst="rect">
            <a:avLst/>
          </a:prstGeom>
        </p:spPr>
      </p:pic>
      <p:pic>
        <p:nvPicPr>
          <p:cNvPr id="5" name="图片 4" descr="诚信企业"/>
          <p:cNvPicPr>
            <a:picLocks noChangeAspect="1"/>
          </p:cNvPicPr>
          <p:nvPr/>
        </p:nvPicPr>
        <p:blipFill>
          <a:blip r:embed="rId4"/>
          <a:stretch>
            <a:fillRect/>
          </a:stretch>
        </p:blipFill>
        <p:spPr>
          <a:xfrm>
            <a:off x="1014095" y="4091940"/>
            <a:ext cx="3152140" cy="2258060"/>
          </a:xfrm>
          <a:prstGeom prst="rect">
            <a:avLst/>
          </a:prstGeom>
        </p:spPr>
      </p:pic>
      <p:pic>
        <p:nvPicPr>
          <p:cNvPr id="6" name="图片 5" descr="质量信得过企业"/>
          <p:cNvPicPr>
            <a:picLocks noChangeAspect="1"/>
          </p:cNvPicPr>
          <p:nvPr/>
        </p:nvPicPr>
        <p:blipFill>
          <a:blip r:embed="rId5"/>
          <a:stretch>
            <a:fillRect/>
          </a:stretch>
        </p:blipFill>
        <p:spPr>
          <a:xfrm>
            <a:off x="7855585" y="4091940"/>
            <a:ext cx="3288030" cy="2275205"/>
          </a:xfrm>
          <a:prstGeom prst="rect">
            <a:avLst/>
          </a:prstGeom>
        </p:spPr>
      </p:pic>
      <p:pic>
        <p:nvPicPr>
          <p:cNvPr id="7" name="图片 6" descr="优秀企业"/>
          <p:cNvPicPr>
            <a:picLocks noChangeAspect="1"/>
          </p:cNvPicPr>
          <p:nvPr/>
        </p:nvPicPr>
        <p:blipFill>
          <a:blip r:embed="rId6"/>
          <a:stretch>
            <a:fillRect/>
          </a:stretch>
        </p:blipFill>
        <p:spPr>
          <a:xfrm>
            <a:off x="4408170" y="4091940"/>
            <a:ext cx="3250565" cy="2258060"/>
          </a:xfrm>
          <a:prstGeom prst="rect">
            <a:avLst/>
          </a:prstGeom>
        </p:spPr>
      </p:pic>
      <p:pic>
        <p:nvPicPr>
          <p:cNvPr id="9" name="图片 8" descr="高企"/>
          <p:cNvPicPr>
            <a:picLocks noChangeAspect="1"/>
          </p:cNvPicPr>
          <p:nvPr/>
        </p:nvPicPr>
        <p:blipFill>
          <a:blip r:embed="rId7"/>
          <a:stretch>
            <a:fillRect/>
          </a:stretch>
        </p:blipFill>
        <p:spPr>
          <a:xfrm>
            <a:off x="1054100" y="1512570"/>
            <a:ext cx="3125470" cy="2238375"/>
          </a:xfrm>
          <a:prstGeom prst="rect">
            <a:avLst/>
          </a:prstGeom>
        </p:spPr>
      </p:pic>
      <p:sp>
        <p:nvSpPr>
          <p:cNvPr id="2" name="文本框 1"/>
          <p:cNvSpPr txBox="1"/>
          <p:nvPr/>
        </p:nvSpPr>
        <p:spPr>
          <a:xfrm>
            <a:off x="1846580" y="694690"/>
            <a:ext cx="9178290" cy="645160"/>
          </a:xfrm>
          <a:prstGeom prst="rect">
            <a:avLst/>
          </a:prstGeom>
          <a:noFill/>
        </p:spPr>
        <p:txBody>
          <a:bodyPr wrap="square" anchor="ctr" anchorCtr="0">
            <a:spAutoFit/>
            <a:scene3d>
              <a:camera prst="orthographicFront"/>
              <a:lightRig rig="threePt" dir="t"/>
            </a:scene3d>
          </a:bodyPr>
          <a:lstStyle/>
          <a:p>
            <a:pPr algn="ctr"/>
            <a:r>
              <a:rPr lang="zh-CN" altLang="en-US" sz="3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公司荣誉资质</a:t>
            </a:r>
            <a:r>
              <a:rPr lang="zh-CN" altLang="en-US" sz="24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Company Honors and Qualifications</a:t>
            </a:r>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7</a:t>
            </a:fld>
            <a:endParaRPr lang="en-US" altLang="zh-TW"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港机宣传页"/>
          <p:cNvPicPr>
            <a:picLocks noChangeAspect="1"/>
          </p:cNvPicPr>
          <p:nvPr/>
        </p:nvPicPr>
        <p:blipFill>
          <a:blip r:embed="rId2"/>
          <a:stretch>
            <a:fillRect/>
          </a:stretch>
        </p:blipFill>
        <p:spPr>
          <a:xfrm>
            <a:off x="0" y="695325"/>
            <a:ext cx="12190095" cy="6185535"/>
          </a:xfrm>
          <a:prstGeom prst="rect">
            <a:avLst/>
          </a:prstGeom>
        </p:spPr>
      </p:pic>
      <p:sp>
        <p:nvSpPr>
          <p:cNvPr id="5" name="文本框 4"/>
          <p:cNvSpPr txBox="1"/>
          <p:nvPr/>
        </p:nvSpPr>
        <p:spPr>
          <a:xfrm>
            <a:off x="1846580" y="-117475"/>
            <a:ext cx="3862070" cy="891540"/>
          </a:xfrm>
          <a:prstGeom prst="rect">
            <a:avLst/>
          </a:prstGeom>
          <a:noFill/>
        </p:spPr>
        <p:txBody>
          <a:bodyPr wrap="square" anchor="ctr" anchorCtr="0">
            <a:spAutoFit/>
            <a:scene3d>
              <a:camera prst="orthographicFront"/>
              <a:lightRig rig="threePt" dir="t"/>
            </a:scene3d>
          </a:bodyPr>
          <a:lstStyle/>
          <a:p>
            <a:pPr algn="ctr">
              <a:lnSpc>
                <a:spcPct val="150000"/>
              </a:lnSpc>
            </a:pPr>
            <a:r>
              <a:rPr lang="zh-CN" altLang="en-US" sz="24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产品系列</a:t>
            </a:r>
          </a:p>
          <a:p>
            <a:pPr algn="ctr"/>
            <a:r>
              <a:rPr lang="zh-CN" altLang="en-US" sz="1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yield</a:t>
            </a:r>
            <a:r>
              <a:rPr lang="en-US" altLang="zh-CN" sz="1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 </a:t>
            </a:r>
            <a:r>
              <a:rPr lang="zh-CN" altLang="en-US" sz="1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product</a:t>
            </a:r>
            <a:r>
              <a:rPr lang="en-US" altLang="zh-CN" sz="1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 </a:t>
            </a:r>
            <a:r>
              <a:rPr lang="zh-CN" altLang="en-US" sz="1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system</a:t>
            </a:r>
            <a:r>
              <a:rPr lang="en-US" altLang="zh-CN" sz="1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 </a:t>
            </a:r>
            <a:r>
              <a:rPr lang="zh-CN" altLang="en-US" sz="1600" b="1" noProof="1">
                <a:solidFill>
                  <a:schemeClr val="accent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column</a:t>
            </a:r>
          </a:p>
        </p:txBody>
      </p:sp>
      <p:sp>
        <p:nvSpPr>
          <p:cNvPr id="3" name="文本框 2"/>
          <p:cNvSpPr txBox="1"/>
          <p:nvPr/>
        </p:nvSpPr>
        <p:spPr>
          <a:xfrm>
            <a:off x="2206625" y="2927350"/>
            <a:ext cx="1890395" cy="245110"/>
          </a:xfrm>
          <a:prstGeom prst="rect">
            <a:avLst/>
          </a:prstGeom>
          <a:noFill/>
        </p:spPr>
        <p:txBody>
          <a:bodyPr wrap="square" anchor="t" anchorCtr="0">
            <a:spAutoFit/>
          </a:bodyPr>
          <a:lstStyle/>
          <a:p>
            <a:pPr algn="ctr"/>
            <a:r>
              <a:rPr lang="zh-CN" altLang="en-US" sz="1000" b="1" noProof="1">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Outdoor ceiling light</a:t>
            </a:r>
          </a:p>
        </p:txBody>
      </p:sp>
      <p:sp>
        <p:nvSpPr>
          <p:cNvPr id="6" name="文本框 5"/>
          <p:cNvSpPr txBox="1"/>
          <p:nvPr/>
        </p:nvSpPr>
        <p:spPr>
          <a:xfrm>
            <a:off x="2279015" y="3647440"/>
            <a:ext cx="1680210" cy="245110"/>
          </a:xfrm>
          <a:prstGeom prst="rect">
            <a:avLst/>
          </a:prstGeom>
          <a:noFill/>
        </p:spPr>
        <p:txBody>
          <a:bodyPr wrap="square" anchor="t" anchorCtr="0">
            <a:spAutoFit/>
          </a:bodyPr>
          <a:lstStyle/>
          <a:p>
            <a:pPr algn="ctr"/>
            <a:r>
              <a:rPr lang="zh-CN" altLang="en-US" sz="1000" b="1" noProof="1">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Indoor ceiling light</a:t>
            </a:r>
          </a:p>
        </p:txBody>
      </p:sp>
      <p:sp>
        <p:nvSpPr>
          <p:cNvPr id="7" name="文本框 6"/>
          <p:cNvSpPr txBox="1"/>
          <p:nvPr/>
        </p:nvSpPr>
        <p:spPr>
          <a:xfrm>
            <a:off x="4097020" y="3575685"/>
            <a:ext cx="1600200" cy="245110"/>
          </a:xfrm>
          <a:prstGeom prst="rect">
            <a:avLst/>
          </a:prstGeom>
          <a:noFill/>
        </p:spPr>
        <p:txBody>
          <a:bodyPr wrap="square" anchor="t" anchorCtr="0">
            <a:spAutoFit/>
          </a:bodyPr>
          <a:lstStyle/>
          <a:p>
            <a:pPr algn="ctr"/>
            <a:r>
              <a:rPr lang="zh-CN" altLang="en-US" sz="1000" b="1" noProof="1">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Explosion proof lamp</a:t>
            </a:r>
          </a:p>
        </p:txBody>
      </p:sp>
      <p:sp>
        <p:nvSpPr>
          <p:cNvPr id="8" name="文本框 7"/>
          <p:cNvSpPr txBox="1"/>
          <p:nvPr/>
        </p:nvSpPr>
        <p:spPr>
          <a:xfrm>
            <a:off x="6167120" y="3575685"/>
            <a:ext cx="1426210" cy="245110"/>
          </a:xfrm>
          <a:prstGeom prst="rect">
            <a:avLst/>
          </a:prstGeom>
          <a:noFill/>
        </p:spPr>
        <p:txBody>
          <a:bodyPr wrap="square" anchor="t" anchorCtr="0">
            <a:spAutoFit/>
          </a:bodyPr>
          <a:lstStyle/>
          <a:p>
            <a:pPr algn="ctr"/>
            <a:r>
              <a:rPr lang="zh-CN" altLang="en-US" sz="1000" b="1" noProof="1">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Trail lights</a:t>
            </a:r>
          </a:p>
        </p:txBody>
      </p:sp>
      <p:sp>
        <p:nvSpPr>
          <p:cNvPr id="9" name="文本框 8"/>
          <p:cNvSpPr txBox="1"/>
          <p:nvPr/>
        </p:nvSpPr>
        <p:spPr>
          <a:xfrm>
            <a:off x="8759190" y="3575685"/>
            <a:ext cx="1177925" cy="245110"/>
          </a:xfrm>
          <a:prstGeom prst="rect">
            <a:avLst/>
          </a:prstGeom>
          <a:noFill/>
        </p:spPr>
        <p:txBody>
          <a:bodyPr wrap="square" anchor="t" anchorCtr="0">
            <a:spAutoFit/>
          </a:bodyPr>
          <a:lstStyle/>
          <a:p>
            <a:pPr algn="ctr"/>
            <a:r>
              <a:rPr lang="zh-CN" altLang="en-US" sz="1000" b="1" noProof="1">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Flood Light</a:t>
            </a:r>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8</a:t>
            </a:fld>
            <a:endParaRPr lang="en-US" altLang="zh-TW"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ChangeArrowheads="1"/>
          </p:cNvSpPr>
          <p:nvPr/>
        </p:nvSpPr>
        <p:spPr bwMode="auto">
          <a:xfrm>
            <a:off x="0" y="1794049"/>
            <a:ext cx="219927" cy="433097"/>
          </a:xfrm>
          <a:prstGeom prst="rect">
            <a:avLst/>
          </a:prstGeom>
          <a:noFill/>
          <a:ln w="9525">
            <a:noFill/>
            <a:miter lim="800000"/>
          </a:ln>
        </p:spPr>
        <p:txBody>
          <a:bodyPr wrap="none" lIns="108868" tIns="54434" rIns="108868" bIns="54434" anchor="ctr">
            <a:spAutoFit/>
          </a:bodyPr>
          <a:lstStyle/>
          <a:p>
            <a:pPr eaLnBrk="1" hangingPunct="1"/>
            <a:endParaRPr lang="zh-CN" altLang="en-US">
              <a:solidFill>
                <a:schemeClr val="tx1"/>
              </a:solidFill>
              <a:ea typeface="宋体" panose="02010600030101010101" pitchFamily="2" charset="-122"/>
            </a:endParaRPr>
          </a:p>
        </p:txBody>
      </p:sp>
      <p:sp>
        <p:nvSpPr>
          <p:cNvPr id="25603" name="Rectangle 19"/>
          <p:cNvSpPr>
            <a:spLocks noChangeArrowheads="1"/>
          </p:cNvSpPr>
          <p:nvPr/>
        </p:nvSpPr>
        <p:spPr bwMode="auto">
          <a:xfrm>
            <a:off x="0" y="1523987"/>
            <a:ext cx="219927" cy="433097"/>
          </a:xfrm>
          <a:prstGeom prst="rect">
            <a:avLst/>
          </a:prstGeom>
          <a:noFill/>
          <a:ln w="9525">
            <a:noFill/>
            <a:miter lim="800000"/>
          </a:ln>
        </p:spPr>
        <p:txBody>
          <a:bodyPr wrap="none" lIns="108868" tIns="54434" rIns="108868" bIns="54434" anchor="ctr">
            <a:spAutoFit/>
          </a:bodyPr>
          <a:lstStyle/>
          <a:p>
            <a:pPr eaLnBrk="1" hangingPunct="1"/>
            <a:endParaRPr lang="zh-CN" altLang="en-US">
              <a:solidFill>
                <a:schemeClr val="tx1"/>
              </a:solidFill>
              <a:ea typeface="宋体" panose="02010600030101010101" pitchFamily="2" charset="-122"/>
            </a:endParaRPr>
          </a:p>
        </p:txBody>
      </p:sp>
      <p:sp>
        <p:nvSpPr>
          <p:cNvPr id="25604" name="矩形 60"/>
          <p:cNvSpPr>
            <a:spLocks noChangeArrowheads="1"/>
          </p:cNvSpPr>
          <p:nvPr/>
        </p:nvSpPr>
        <p:spPr bwMode="auto">
          <a:xfrm>
            <a:off x="1219041" y="4134292"/>
            <a:ext cx="6704727" cy="371541"/>
          </a:xfrm>
          <a:prstGeom prst="rect">
            <a:avLst/>
          </a:prstGeom>
          <a:noFill/>
          <a:ln w="9525">
            <a:noFill/>
            <a:miter lim="800000"/>
          </a:ln>
        </p:spPr>
        <p:txBody>
          <a:bodyPr lIns="108868" tIns="54434" rIns="108868" bIns="54434">
            <a:spAutoFit/>
          </a:bodyPr>
          <a:lstStyle/>
          <a:p>
            <a:pPr eaLnBrk="1" hangingPunct="1"/>
            <a:r>
              <a:rPr lang="zh-CN" altLang="en-US" sz="1700" b="1" dirty="0">
                <a:solidFill>
                  <a:schemeClr val="accent1"/>
                </a:solidFill>
                <a:ea typeface="宋体" panose="02010600030101010101" pitchFamily="2" charset="-122"/>
              </a:rPr>
              <a:t>二、环境类模拟试验 </a:t>
            </a:r>
            <a:r>
              <a:rPr lang="en-US" altLang="zh-CN" sz="1700" b="1" dirty="0">
                <a:solidFill>
                  <a:schemeClr val="accent1"/>
                </a:solidFill>
                <a:ea typeface="宋体" panose="02010600030101010101" pitchFamily="2" charset="-122"/>
              </a:rPr>
              <a:t>Environmental simulation test</a:t>
            </a:r>
            <a:r>
              <a:rPr lang="zh-CN" altLang="en-US" sz="1700" b="1" dirty="0">
                <a:solidFill>
                  <a:schemeClr val="accent1"/>
                </a:solidFill>
                <a:ea typeface="宋体" panose="02010600030101010101" pitchFamily="2" charset="-122"/>
              </a:rPr>
              <a:t> </a:t>
            </a:r>
          </a:p>
        </p:txBody>
      </p:sp>
      <p:sp>
        <p:nvSpPr>
          <p:cNvPr id="25605" name="矩形 42"/>
          <p:cNvSpPr>
            <a:spLocks noChangeArrowheads="1"/>
          </p:cNvSpPr>
          <p:nvPr/>
        </p:nvSpPr>
        <p:spPr bwMode="auto">
          <a:xfrm>
            <a:off x="914281" y="2761739"/>
            <a:ext cx="3047603" cy="556207"/>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灯具承重试验 </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latin typeface="黑体" panose="02010609060101010101" pitchFamily="49" charset="-122"/>
                <a:ea typeface="黑体" panose="02010609060101010101" pitchFamily="49" charset="-122"/>
              </a:rPr>
              <a:t>Lamps and lanterns bearing test </a:t>
            </a:r>
          </a:p>
        </p:txBody>
      </p:sp>
      <p:pic>
        <p:nvPicPr>
          <p:cNvPr id="25606" name="Picture 3"/>
          <p:cNvPicPr>
            <a:picLocks noChangeAspect="1" noChangeArrowheads="1"/>
          </p:cNvPicPr>
          <p:nvPr/>
        </p:nvPicPr>
        <p:blipFill>
          <a:blip r:embed="rId2" cstate="print"/>
          <a:srcRect/>
          <a:stretch>
            <a:fillRect/>
          </a:stretch>
        </p:blipFill>
        <p:spPr bwMode="auto">
          <a:xfrm>
            <a:off x="9142810" y="1824464"/>
            <a:ext cx="2133322" cy="1013528"/>
          </a:xfrm>
          <a:prstGeom prst="rect">
            <a:avLst/>
          </a:prstGeom>
          <a:noFill/>
          <a:ln w="9525">
            <a:noFill/>
            <a:miter lim="800000"/>
            <a:headEnd/>
            <a:tailEnd/>
          </a:ln>
        </p:spPr>
      </p:pic>
      <p:sp>
        <p:nvSpPr>
          <p:cNvPr id="25607" name="矩形 46"/>
          <p:cNvSpPr>
            <a:spLocks noChangeArrowheads="1"/>
          </p:cNvSpPr>
          <p:nvPr/>
        </p:nvSpPr>
        <p:spPr bwMode="auto">
          <a:xfrm>
            <a:off x="6095207" y="2056399"/>
            <a:ext cx="2946016" cy="556207"/>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灯具拉力试验 </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latin typeface="黑体" panose="02010609060101010101" pitchFamily="49" charset="-122"/>
                <a:ea typeface="黑体" panose="02010609060101010101" pitchFamily="49" charset="-122"/>
              </a:rPr>
              <a:t>Lamps and lanterns tensile test </a:t>
            </a:r>
          </a:p>
        </p:txBody>
      </p:sp>
      <p:pic>
        <p:nvPicPr>
          <p:cNvPr id="25608" name="Picture 4"/>
          <p:cNvPicPr>
            <a:picLocks noChangeAspect="1" noChangeArrowheads="1"/>
          </p:cNvPicPr>
          <p:nvPr/>
        </p:nvPicPr>
        <p:blipFill>
          <a:blip r:embed="rId3" cstate="print"/>
          <a:srcRect/>
          <a:stretch>
            <a:fillRect/>
          </a:stretch>
        </p:blipFill>
        <p:spPr bwMode="auto">
          <a:xfrm>
            <a:off x="9142810" y="2892005"/>
            <a:ext cx="2160836" cy="1089781"/>
          </a:xfrm>
          <a:prstGeom prst="rect">
            <a:avLst/>
          </a:prstGeom>
          <a:noFill/>
          <a:ln w="9525">
            <a:noFill/>
            <a:miter lim="800000"/>
            <a:headEnd/>
            <a:tailEnd/>
          </a:ln>
        </p:spPr>
      </p:pic>
      <p:sp>
        <p:nvSpPr>
          <p:cNvPr id="25609" name="矩形 47"/>
          <p:cNvSpPr>
            <a:spLocks noChangeArrowheads="1"/>
          </p:cNvSpPr>
          <p:nvPr/>
        </p:nvSpPr>
        <p:spPr bwMode="auto">
          <a:xfrm>
            <a:off x="6095207" y="3219256"/>
            <a:ext cx="2539669" cy="556207"/>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振动测试试验</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latin typeface="黑体" panose="02010609060101010101" pitchFamily="49" charset="-122"/>
                <a:ea typeface="黑体" panose="02010609060101010101" pitchFamily="49" charset="-122"/>
              </a:rPr>
              <a:t>Vibration resistance test</a:t>
            </a:r>
          </a:p>
        </p:txBody>
      </p:sp>
      <p:sp>
        <p:nvSpPr>
          <p:cNvPr id="25610" name="Rectangle 11"/>
          <p:cNvSpPr>
            <a:spLocks noChangeArrowheads="1"/>
          </p:cNvSpPr>
          <p:nvPr/>
        </p:nvSpPr>
        <p:spPr bwMode="auto">
          <a:xfrm>
            <a:off x="0" y="1794049"/>
            <a:ext cx="219927" cy="433097"/>
          </a:xfrm>
          <a:prstGeom prst="rect">
            <a:avLst/>
          </a:prstGeom>
          <a:noFill/>
          <a:ln w="9525">
            <a:noFill/>
            <a:miter lim="800000"/>
          </a:ln>
        </p:spPr>
        <p:txBody>
          <a:bodyPr wrap="none" lIns="108868" tIns="54434" rIns="108868" bIns="54434" anchor="ctr">
            <a:spAutoFit/>
          </a:bodyPr>
          <a:lstStyle/>
          <a:p>
            <a:pPr eaLnBrk="1" hangingPunct="1"/>
            <a:endParaRPr lang="zh-CN" altLang="en-US">
              <a:solidFill>
                <a:schemeClr val="tx1"/>
              </a:solidFill>
              <a:ea typeface="宋体" panose="02010600030101010101" pitchFamily="2" charset="-122"/>
            </a:endParaRPr>
          </a:p>
        </p:txBody>
      </p:sp>
      <p:sp>
        <p:nvSpPr>
          <p:cNvPr id="25611" name="Rectangle 19"/>
          <p:cNvSpPr>
            <a:spLocks noChangeArrowheads="1"/>
          </p:cNvSpPr>
          <p:nvPr/>
        </p:nvSpPr>
        <p:spPr bwMode="auto">
          <a:xfrm>
            <a:off x="0" y="1523987"/>
            <a:ext cx="219927" cy="433097"/>
          </a:xfrm>
          <a:prstGeom prst="rect">
            <a:avLst/>
          </a:prstGeom>
          <a:noFill/>
          <a:ln w="9525">
            <a:noFill/>
            <a:miter lim="800000"/>
          </a:ln>
        </p:spPr>
        <p:txBody>
          <a:bodyPr wrap="none" lIns="108868" tIns="54434" rIns="108868" bIns="54434" anchor="ctr">
            <a:spAutoFit/>
          </a:bodyPr>
          <a:lstStyle/>
          <a:p>
            <a:pPr eaLnBrk="1" hangingPunct="1"/>
            <a:endParaRPr lang="zh-CN" altLang="en-US">
              <a:solidFill>
                <a:schemeClr val="tx1"/>
              </a:solidFill>
              <a:ea typeface="宋体" panose="02010600030101010101" pitchFamily="2" charset="-122"/>
            </a:endParaRPr>
          </a:p>
        </p:txBody>
      </p:sp>
      <p:sp>
        <p:nvSpPr>
          <p:cNvPr id="25612" name="矩形 54"/>
          <p:cNvSpPr>
            <a:spLocks noChangeArrowheads="1"/>
          </p:cNvSpPr>
          <p:nvPr/>
        </p:nvSpPr>
        <p:spPr bwMode="auto">
          <a:xfrm>
            <a:off x="9515295" y="4515556"/>
            <a:ext cx="1527913" cy="556207"/>
          </a:xfrm>
          <a:prstGeom prst="rect">
            <a:avLst/>
          </a:prstGeom>
          <a:noFill/>
          <a:ln w="9525">
            <a:noFill/>
            <a:miter lim="800000"/>
          </a:ln>
        </p:spPr>
        <p:txBody>
          <a:bodyPr wrap="none"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盐水喷雾试验</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ea typeface="宋体" panose="02010600030101010101" pitchFamily="2" charset="-122"/>
              </a:rPr>
              <a:t>Salt spray test </a:t>
            </a:r>
          </a:p>
        </p:txBody>
      </p:sp>
      <p:sp>
        <p:nvSpPr>
          <p:cNvPr id="25613" name="矩形 55"/>
          <p:cNvSpPr>
            <a:spLocks noChangeArrowheads="1"/>
          </p:cNvSpPr>
          <p:nvPr/>
        </p:nvSpPr>
        <p:spPr bwMode="auto">
          <a:xfrm>
            <a:off x="2634908" y="4515556"/>
            <a:ext cx="1477066" cy="556207"/>
          </a:xfrm>
          <a:prstGeom prst="rect">
            <a:avLst/>
          </a:prstGeom>
          <a:noFill/>
          <a:ln w="9525">
            <a:noFill/>
            <a:miter lim="800000"/>
          </a:ln>
        </p:spPr>
        <p:txBody>
          <a:bodyPr wrap="none"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耐尘试验</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ea typeface="宋体" panose="02010600030101010101" pitchFamily="2" charset="-122"/>
              </a:rPr>
              <a:t>Dust resistance test </a:t>
            </a:r>
          </a:p>
        </p:txBody>
      </p:sp>
      <p:sp>
        <p:nvSpPr>
          <p:cNvPr id="25614" name="矩形 56"/>
          <p:cNvSpPr>
            <a:spLocks noChangeArrowheads="1"/>
          </p:cNvSpPr>
          <p:nvPr/>
        </p:nvSpPr>
        <p:spPr bwMode="auto">
          <a:xfrm>
            <a:off x="4469818" y="4515556"/>
            <a:ext cx="2133322" cy="740873"/>
          </a:xfrm>
          <a:prstGeom prst="rect">
            <a:avLst/>
          </a:prstGeom>
          <a:noFill/>
          <a:ln w="9525">
            <a:noFill/>
            <a:miter lim="800000"/>
          </a:ln>
        </p:spPr>
        <p:txBody>
          <a:bodyPr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恒温恒湿试验</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latin typeface="黑体" panose="02010609060101010101" pitchFamily="49" charset="-122"/>
                <a:ea typeface="黑体" panose="02010609060101010101" pitchFamily="49" charset="-122"/>
              </a:rPr>
              <a:t>Constant temperature </a:t>
            </a:r>
          </a:p>
          <a:p>
            <a:pPr eaLnBrk="1" hangingPunct="1"/>
            <a:r>
              <a:rPr lang="en-US" altLang="zh-CN" sz="1200" dirty="0">
                <a:solidFill>
                  <a:schemeClr val="accent1"/>
                </a:solidFill>
                <a:latin typeface="黑体" panose="02010609060101010101" pitchFamily="49" charset="-122"/>
                <a:ea typeface="黑体" panose="02010609060101010101" pitchFamily="49" charset="-122"/>
              </a:rPr>
              <a:t>and humidity test </a:t>
            </a:r>
          </a:p>
        </p:txBody>
      </p:sp>
      <p:sp>
        <p:nvSpPr>
          <p:cNvPr id="25615" name="矩形 62"/>
          <p:cNvSpPr>
            <a:spLocks noChangeArrowheads="1"/>
          </p:cNvSpPr>
          <p:nvPr/>
        </p:nvSpPr>
        <p:spPr bwMode="auto">
          <a:xfrm>
            <a:off x="812695" y="4515556"/>
            <a:ext cx="1527913" cy="556207"/>
          </a:xfrm>
          <a:prstGeom prst="rect">
            <a:avLst/>
          </a:prstGeom>
          <a:noFill/>
          <a:ln w="9525">
            <a:noFill/>
            <a:miter lim="800000"/>
          </a:ln>
        </p:spPr>
        <p:txBody>
          <a:bodyPr wrap="none"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冷热冲击试验</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ea typeface="宋体" panose="02010600030101010101" pitchFamily="2" charset="-122"/>
              </a:rPr>
              <a:t>Thermal shock test </a:t>
            </a:r>
          </a:p>
        </p:txBody>
      </p:sp>
      <p:sp>
        <p:nvSpPr>
          <p:cNvPr id="25616" name="矩形 63"/>
          <p:cNvSpPr>
            <a:spLocks noChangeArrowheads="1"/>
          </p:cNvSpPr>
          <p:nvPr/>
        </p:nvSpPr>
        <p:spPr bwMode="auto">
          <a:xfrm>
            <a:off x="6704728" y="4515556"/>
            <a:ext cx="1574592" cy="556207"/>
          </a:xfrm>
          <a:prstGeom prst="rect">
            <a:avLst/>
          </a:prstGeom>
          <a:noFill/>
          <a:ln w="9525">
            <a:noFill/>
            <a:miter lim="800000"/>
          </a:ln>
        </p:spPr>
        <p:txBody>
          <a:bodyPr wrap="none" lIns="108868" tIns="54434" rIns="108868" bIns="54434">
            <a:spAutoFit/>
          </a:bodyPr>
          <a:lstStyle/>
          <a:p>
            <a:pPr eaLnBrk="1" hangingPunct="1"/>
            <a:r>
              <a:rPr lang="zh-CN" altLang="en-US" sz="1700" dirty="0">
                <a:solidFill>
                  <a:schemeClr val="accent1"/>
                </a:solidFill>
                <a:latin typeface="黑体" panose="02010609060101010101" pitchFamily="49" charset="-122"/>
                <a:ea typeface="黑体" panose="02010609060101010101" pitchFamily="49" charset="-122"/>
              </a:rPr>
              <a:t>耐水试验</a:t>
            </a:r>
            <a:endParaRPr lang="en-US" altLang="zh-CN" sz="1700" dirty="0">
              <a:solidFill>
                <a:schemeClr val="accent1"/>
              </a:solidFill>
              <a:latin typeface="黑体" panose="02010609060101010101" pitchFamily="49" charset="-122"/>
              <a:ea typeface="黑体" panose="02010609060101010101" pitchFamily="49" charset="-122"/>
            </a:endParaRPr>
          </a:p>
          <a:p>
            <a:pPr eaLnBrk="1" hangingPunct="1"/>
            <a:r>
              <a:rPr lang="en-US" altLang="zh-CN" sz="1200" dirty="0">
                <a:solidFill>
                  <a:schemeClr val="accent1"/>
                </a:solidFill>
                <a:ea typeface="宋体" panose="02010600030101010101" pitchFamily="2" charset="-122"/>
              </a:rPr>
              <a:t>Water resistance test </a:t>
            </a:r>
          </a:p>
        </p:txBody>
      </p:sp>
      <p:pic>
        <p:nvPicPr>
          <p:cNvPr id="25617" name="Picture 39"/>
          <p:cNvPicPr>
            <a:picLocks noChangeAspect="1" noChangeArrowheads="1"/>
          </p:cNvPicPr>
          <p:nvPr/>
        </p:nvPicPr>
        <p:blipFill>
          <a:blip r:embed="rId4" cstate="print"/>
          <a:srcRect/>
          <a:stretch>
            <a:fillRect/>
          </a:stretch>
        </p:blipFill>
        <p:spPr bwMode="auto">
          <a:xfrm>
            <a:off x="4063472" y="1846704"/>
            <a:ext cx="1748139" cy="2057241"/>
          </a:xfrm>
          <a:prstGeom prst="rect">
            <a:avLst/>
          </a:prstGeom>
          <a:noFill/>
          <a:ln w="9525">
            <a:noFill/>
            <a:miter lim="800000"/>
            <a:headEnd/>
            <a:tailEnd/>
          </a:ln>
        </p:spPr>
      </p:pic>
      <p:sp>
        <p:nvSpPr>
          <p:cNvPr id="25618" name="AutoShape 26"/>
          <p:cNvSpPr>
            <a:spLocks noChangeArrowheads="1"/>
          </p:cNvSpPr>
          <p:nvPr/>
        </p:nvSpPr>
        <p:spPr bwMode="auto">
          <a:xfrm rot="-5505806">
            <a:off x="898432" y="1171585"/>
            <a:ext cx="586194" cy="7322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18" y="10776"/>
                </a:moveTo>
                <a:cubicBezTo>
                  <a:pt x="16205" y="7792"/>
                  <a:pt x="13783" y="5381"/>
                  <a:pt x="10800" y="5381"/>
                </a:cubicBezTo>
                <a:cubicBezTo>
                  <a:pt x="9208" y="5380"/>
                  <a:pt x="7697" y="6080"/>
                  <a:pt x="6667" y="7294"/>
                </a:cubicBezTo>
                <a:lnTo>
                  <a:pt x="2564" y="3812"/>
                </a:lnTo>
                <a:cubicBezTo>
                  <a:pt x="4616" y="1394"/>
                  <a:pt x="7628" y="-1"/>
                  <a:pt x="10800" y="0"/>
                </a:cubicBezTo>
                <a:cubicBezTo>
                  <a:pt x="16746" y="0"/>
                  <a:pt x="21573" y="4806"/>
                  <a:pt x="21599" y="10752"/>
                </a:cubicBezTo>
                <a:lnTo>
                  <a:pt x="24299" y="10740"/>
                </a:lnTo>
                <a:lnTo>
                  <a:pt x="18932" y="16155"/>
                </a:lnTo>
                <a:lnTo>
                  <a:pt x="13518" y="10787"/>
                </a:lnTo>
                <a:lnTo>
                  <a:pt x="16218" y="10776"/>
                </a:lnTo>
                <a:close/>
              </a:path>
            </a:pathLst>
          </a:custGeom>
          <a:gradFill rotWithShape="0">
            <a:gsLst>
              <a:gs pos="0">
                <a:srgbClr val="FF9933"/>
              </a:gs>
              <a:gs pos="100000">
                <a:srgbClr val="764718">
                  <a:alpha val="0"/>
                </a:srgbClr>
              </a:gs>
            </a:gsLst>
            <a:lin ang="5400000" scaled="1"/>
          </a:gradFill>
          <a:ln w="9525">
            <a:noFill/>
            <a:miter lim="800000"/>
          </a:ln>
        </p:spPr>
        <p:txBody>
          <a:bodyPr wrap="none" lIns="108868" tIns="54434" rIns="108868" bIns="54434" anchor="ctr"/>
          <a:lstStyle/>
          <a:p>
            <a:endParaRPr lang="zh-CN" altLang="en-US"/>
          </a:p>
        </p:txBody>
      </p:sp>
      <p:sp>
        <p:nvSpPr>
          <p:cNvPr id="25619" name="矩形 61"/>
          <p:cNvSpPr>
            <a:spLocks noChangeArrowheads="1"/>
          </p:cNvSpPr>
          <p:nvPr/>
        </p:nvSpPr>
        <p:spPr bwMode="auto">
          <a:xfrm>
            <a:off x="1219041" y="1312933"/>
            <a:ext cx="4368231" cy="371541"/>
          </a:xfrm>
          <a:prstGeom prst="rect">
            <a:avLst/>
          </a:prstGeom>
          <a:noFill/>
          <a:ln w="9525">
            <a:noFill/>
            <a:miter lim="800000"/>
          </a:ln>
        </p:spPr>
        <p:txBody>
          <a:bodyPr lIns="108868" tIns="54434" rIns="108868" bIns="54434">
            <a:spAutoFit/>
          </a:bodyPr>
          <a:lstStyle/>
          <a:p>
            <a:pPr eaLnBrk="1" hangingPunct="1"/>
            <a:r>
              <a:rPr lang="zh-CN" altLang="en-US" sz="1700" b="1" dirty="0">
                <a:solidFill>
                  <a:schemeClr val="accent1"/>
                </a:solidFill>
                <a:latin typeface="黑体" panose="02010609060101010101" pitchFamily="49" charset="-122"/>
                <a:ea typeface="黑体" panose="02010609060101010101" pitchFamily="49" charset="-122"/>
              </a:rPr>
              <a:t>一、安全类试验   </a:t>
            </a:r>
            <a:r>
              <a:rPr lang="en-US" altLang="zh-CN" sz="1700" b="1" dirty="0">
                <a:solidFill>
                  <a:schemeClr val="accent1"/>
                </a:solidFill>
                <a:ea typeface="宋体" panose="02010600030101010101" pitchFamily="2" charset="-122"/>
              </a:rPr>
              <a:t>Safety test</a:t>
            </a:r>
            <a:r>
              <a:rPr lang="zh-CN" altLang="en-US" sz="1700" b="1" dirty="0">
                <a:solidFill>
                  <a:schemeClr val="accent1"/>
                </a:solidFill>
                <a:ea typeface="宋体" panose="02010600030101010101" pitchFamily="2" charset="-122"/>
              </a:rPr>
              <a:t> </a:t>
            </a:r>
          </a:p>
        </p:txBody>
      </p:sp>
      <p:grpSp>
        <p:nvGrpSpPr>
          <p:cNvPr id="2" name="Group 25"/>
          <p:cNvGrpSpPr/>
          <p:nvPr/>
        </p:nvGrpSpPr>
        <p:grpSpPr bwMode="auto">
          <a:xfrm>
            <a:off x="1015868" y="1689700"/>
            <a:ext cx="6611606" cy="36538"/>
            <a:chOff x="0" y="0"/>
            <a:chExt cx="4959032" cy="36000"/>
          </a:xfrm>
        </p:grpSpPr>
        <p:sp>
          <p:nvSpPr>
            <p:cNvPr id="25632" name="AutoShape 3"/>
            <p:cNvSpPr>
              <a:spLocks noChangeArrowheads="1"/>
            </p:cNvSpPr>
            <p:nvPr/>
          </p:nvSpPr>
          <p:spPr bwMode="auto">
            <a:xfrm flipH="1" flipV="1">
              <a:off x="1359032" y="0"/>
              <a:ext cx="3600000" cy="36000"/>
            </a:xfrm>
            <a:prstGeom prst="parallelogram">
              <a:avLst>
                <a:gd name="adj" fmla="val 158796"/>
              </a:avLst>
            </a:prstGeom>
            <a:solidFill>
              <a:srgbClr val="DFDFDF">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sp>
          <p:nvSpPr>
            <p:cNvPr id="25633" name="AutoShape 12"/>
            <p:cNvSpPr>
              <a:spLocks noChangeArrowheads="1"/>
            </p:cNvSpPr>
            <p:nvPr/>
          </p:nvSpPr>
          <p:spPr bwMode="auto">
            <a:xfrm flipH="1" flipV="1">
              <a:off x="0" y="0"/>
              <a:ext cx="1548000" cy="36000"/>
            </a:xfrm>
            <a:prstGeom prst="parallelogram">
              <a:avLst>
                <a:gd name="adj" fmla="val 168815"/>
              </a:avLst>
            </a:prstGeom>
            <a:solidFill>
              <a:srgbClr val="92D050">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grpSp>
      <p:sp>
        <p:nvSpPr>
          <p:cNvPr id="25621" name="AutoShape 26"/>
          <p:cNvSpPr>
            <a:spLocks noChangeArrowheads="1"/>
          </p:cNvSpPr>
          <p:nvPr/>
        </p:nvSpPr>
        <p:spPr bwMode="auto">
          <a:xfrm rot="-5505806">
            <a:off x="898432" y="4012007"/>
            <a:ext cx="586194" cy="73227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18" y="10776"/>
                </a:moveTo>
                <a:cubicBezTo>
                  <a:pt x="16205" y="7792"/>
                  <a:pt x="13783" y="5381"/>
                  <a:pt x="10800" y="5381"/>
                </a:cubicBezTo>
                <a:cubicBezTo>
                  <a:pt x="9208" y="5380"/>
                  <a:pt x="7697" y="6080"/>
                  <a:pt x="6667" y="7294"/>
                </a:cubicBezTo>
                <a:lnTo>
                  <a:pt x="2564" y="3812"/>
                </a:lnTo>
                <a:cubicBezTo>
                  <a:pt x="4616" y="1394"/>
                  <a:pt x="7628" y="-1"/>
                  <a:pt x="10800" y="0"/>
                </a:cubicBezTo>
                <a:cubicBezTo>
                  <a:pt x="16746" y="0"/>
                  <a:pt x="21573" y="4806"/>
                  <a:pt x="21599" y="10752"/>
                </a:cubicBezTo>
                <a:lnTo>
                  <a:pt x="24299" y="10740"/>
                </a:lnTo>
                <a:lnTo>
                  <a:pt x="18932" y="16155"/>
                </a:lnTo>
                <a:lnTo>
                  <a:pt x="13518" y="10787"/>
                </a:lnTo>
                <a:lnTo>
                  <a:pt x="16218" y="10776"/>
                </a:lnTo>
                <a:close/>
              </a:path>
            </a:pathLst>
          </a:custGeom>
          <a:gradFill rotWithShape="0">
            <a:gsLst>
              <a:gs pos="0">
                <a:srgbClr val="FF9933"/>
              </a:gs>
              <a:gs pos="100000">
                <a:srgbClr val="764718">
                  <a:alpha val="0"/>
                </a:srgbClr>
              </a:gs>
            </a:gsLst>
            <a:lin ang="5400000" scaled="1"/>
          </a:gradFill>
          <a:ln w="9525">
            <a:noFill/>
            <a:miter lim="800000"/>
          </a:ln>
        </p:spPr>
        <p:txBody>
          <a:bodyPr wrap="none" lIns="108868" tIns="54434" rIns="108868" bIns="54434" anchor="ctr"/>
          <a:lstStyle/>
          <a:p>
            <a:endParaRPr lang="zh-CN" altLang="en-US"/>
          </a:p>
        </p:txBody>
      </p:sp>
      <p:grpSp>
        <p:nvGrpSpPr>
          <p:cNvPr id="3" name="Group 29"/>
          <p:cNvGrpSpPr/>
          <p:nvPr/>
        </p:nvGrpSpPr>
        <p:grpSpPr bwMode="auto">
          <a:xfrm>
            <a:off x="1015868" y="4511058"/>
            <a:ext cx="6611606" cy="36538"/>
            <a:chOff x="0" y="0"/>
            <a:chExt cx="4959032" cy="36000"/>
          </a:xfrm>
        </p:grpSpPr>
        <p:sp>
          <p:nvSpPr>
            <p:cNvPr id="25630" name="AutoShape 3"/>
            <p:cNvSpPr>
              <a:spLocks noChangeArrowheads="1"/>
            </p:cNvSpPr>
            <p:nvPr/>
          </p:nvSpPr>
          <p:spPr bwMode="auto">
            <a:xfrm flipH="1" flipV="1">
              <a:off x="1359032" y="0"/>
              <a:ext cx="3600000" cy="36000"/>
            </a:xfrm>
            <a:prstGeom prst="parallelogram">
              <a:avLst>
                <a:gd name="adj" fmla="val 158796"/>
              </a:avLst>
            </a:prstGeom>
            <a:solidFill>
              <a:srgbClr val="DFDFDF">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sp>
          <p:nvSpPr>
            <p:cNvPr id="25631" name="AutoShape 12"/>
            <p:cNvSpPr>
              <a:spLocks noChangeArrowheads="1"/>
            </p:cNvSpPr>
            <p:nvPr/>
          </p:nvSpPr>
          <p:spPr bwMode="auto">
            <a:xfrm flipH="1" flipV="1">
              <a:off x="0" y="0"/>
              <a:ext cx="1548000" cy="36000"/>
            </a:xfrm>
            <a:prstGeom prst="parallelogram">
              <a:avLst>
                <a:gd name="adj" fmla="val 168815"/>
              </a:avLst>
            </a:prstGeom>
            <a:solidFill>
              <a:srgbClr val="92D050">
                <a:alpha val="70195"/>
              </a:srgbClr>
            </a:solidFill>
            <a:ln w="9525">
              <a:noFill/>
              <a:miter lim="800000"/>
            </a:ln>
          </p:spPr>
          <p:txBody>
            <a:bodyPr wrap="none" anchor="ctr"/>
            <a:lstStyle/>
            <a:p>
              <a:pPr eaLnBrk="1" hangingPunct="1"/>
              <a:endParaRPr lang="zh-CN" altLang="en-US">
                <a:solidFill>
                  <a:schemeClr val="tx1"/>
                </a:solidFill>
                <a:ea typeface="宋体" panose="02010600030101010101" pitchFamily="2" charset="-122"/>
              </a:endParaRPr>
            </a:p>
          </p:txBody>
        </p:sp>
      </p:grpSp>
      <p:pic>
        <p:nvPicPr>
          <p:cNvPr id="25623" name="Picture 5"/>
          <p:cNvPicPr>
            <a:picLocks noChangeAspect="1" noChangeArrowheads="1"/>
          </p:cNvPicPr>
          <p:nvPr/>
        </p:nvPicPr>
        <p:blipFill>
          <a:blip r:embed="rId5" cstate="print"/>
          <a:srcRect/>
          <a:stretch>
            <a:fillRect/>
          </a:stretch>
        </p:blipFill>
        <p:spPr bwMode="auto">
          <a:xfrm>
            <a:off x="9345984" y="5122402"/>
            <a:ext cx="1858191" cy="762529"/>
          </a:xfrm>
          <a:prstGeom prst="rect">
            <a:avLst/>
          </a:prstGeom>
          <a:noFill/>
          <a:ln w="9525">
            <a:noFill/>
            <a:miter lim="800000"/>
            <a:headEnd/>
            <a:tailEnd/>
          </a:ln>
        </p:spPr>
      </p:pic>
      <p:pic>
        <p:nvPicPr>
          <p:cNvPr id="25624" name="Picture 6"/>
          <p:cNvPicPr>
            <a:picLocks noChangeAspect="1" noChangeArrowheads="1"/>
          </p:cNvPicPr>
          <p:nvPr/>
        </p:nvPicPr>
        <p:blipFill>
          <a:blip r:embed="rId6" cstate="print"/>
          <a:srcRect/>
          <a:stretch>
            <a:fillRect/>
          </a:stretch>
        </p:blipFill>
        <p:spPr bwMode="auto">
          <a:xfrm>
            <a:off x="4774579" y="5194157"/>
            <a:ext cx="1259253" cy="1380496"/>
          </a:xfrm>
          <a:prstGeom prst="rect">
            <a:avLst/>
          </a:prstGeom>
          <a:noFill/>
          <a:ln w="9525">
            <a:noFill/>
            <a:miter lim="800000"/>
            <a:headEnd/>
            <a:tailEnd/>
          </a:ln>
        </p:spPr>
      </p:pic>
      <p:pic>
        <p:nvPicPr>
          <p:cNvPr id="25625" name="Picture 7"/>
          <p:cNvPicPr>
            <a:picLocks noChangeAspect="1" noChangeArrowheads="1"/>
          </p:cNvPicPr>
          <p:nvPr/>
        </p:nvPicPr>
        <p:blipFill>
          <a:blip r:embed="rId7" cstate="print"/>
          <a:srcRect/>
          <a:stretch>
            <a:fillRect/>
          </a:stretch>
        </p:blipFill>
        <p:spPr bwMode="auto">
          <a:xfrm>
            <a:off x="2941784" y="5122402"/>
            <a:ext cx="1221158" cy="1380496"/>
          </a:xfrm>
          <a:prstGeom prst="rect">
            <a:avLst/>
          </a:prstGeom>
          <a:noFill/>
          <a:ln w="9525">
            <a:noFill/>
            <a:miter lim="800000"/>
            <a:headEnd/>
            <a:tailEnd/>
          </a:ln>
        </p:spPr>
      </p:pic>
      <p:pic>
        <p:nvPicPr>
          <p:cNvPr id="25626" name="Picture 8"/>
          <p:cNvPicPr>
            <a:picLocks noChangeAspect="1" noChangeArrowheads="1"/>
          </p:cNvPicPr>
          <p:nvPr/>
        </p:nvPicPr>
        <p:blipFill>
          <a:blip r:embed="rId8" cstate="print"/>
          <a:srcRect/>
          <a:stretch>
            <a:fillRect/>
          </a:stretch>
        </p:blipFill>
        <p:spPr bwMode="auto">
          <a:xfrm>
            <a:off x="1108989" y="5122402"/>
            <a:ext cx="1187296" cy="1380496"/>
          </a:xfrm>
          <a:prstGeom prst="rect">
            <a:avLst/>
          </a:prstGeom>
          <a:noFill/>
          <a:ln w="9525">
            <a:noFill/>
            <a:miter lim="800000"/>
            <a:headEnd/>
            <a:tailEnd/>
          </a:ln>
        </p:spPr>
      </p:pic>
      <p:pic>
        <p:nvPicPr>
          <p:cNvPr id="25627" name="Picture 9"/>
          <p:cNvPicPr>
            <a:picLocks noChangeAspect="1" noChangeArrowheads="1"/>
          </p:cNvPicPr>
          <p:nvPr/>
        </p:nvPicPr>
        <p:blipFill>
          <a:blip r:embed="rId9" cstate="print"/>
          <a:srcRect/>
          <a:stretch>
            <a:fillRect/>
          </a:stretch>
        </p:blipFill>
        <p:spPr bwMode="auto">
          <a:xfrm>
            <a:off x="6719543" y="5122402"/>
            <a:ext cx="1908985" cy="1380496"/>
          </a:xfrm>
          <a:prstGeom prst="rect">
            <a:avLst/>
          </a:prstGeom>
          <a:noFill/>
          <a:ln w="9525">
            <a:noFill/>
            <a:miter lim="800000"/>
            <a:headEnd/>
            <a:tailEnd/>
          </a:ln>
        </p:spPr>
      </p:pic>
      <p:sp>
        <p:nvSpPr>
          <p:cNvPr id="25628" name="Rectangle 3"/>
          <p:cNvSpPr/>
          <p:nvPr/>
        </p:nvSpPr>
        <p:spPr bwMode="auto">
          <a:xfrm>
            <a:off x="2786380" y="509270"/>
            <a:ext cx="7413282" cy="724535"/>
          </a:xfrm>
          <a:prstGeom prst="rect">
            <a:avLst/>
          </a:prstGeom>
          <a:noFill/>
          <a:ln w="12700">
            <a:noFill/>
            <a:miter lim="800000"/>
          </a:ln>
        </p:spPr>
        <p:txBody>
          <a:bodyPr lIns="0" tIns="0" rIns="0" bIns="0" anchor="ctr"/>
          <a:lstStyle/>
          <a:p>
            <a:pPr>
              <a:spcBef>
                <a:spcPts val="835"/>
              </a:spcBef>
              <a:buSzPct val="100000"/>
            </a:pPr>
            <a:r>
              <a:rPr lang="zh-CN" altLang="en-US" sz="4800" baseline="-23000" dirty="0">
                <a:solidFill>
                  <a:schemeClr val="accent1"/>
                </a:solidFill>
                <a:uFillTx/>
                <a:latin typeface="微软雅黑" panose="020B0503020204020204" pitchFamily="34" charset="-122"/>
                <a:ea typeface="微软雅黑" panose="020B0503020204020204" pitchFamily="34" charset="-122"/>
                <a:sym typeface="Hiragino Sans GB W6" charset="0"/>
              </a:rPr>
              <a:t>“亮明海事”</a:t>
            </a:r>
            <a:r>
              <a:rPr lang="zh-CN" altLang="en-US" sz="4800" baseline="-23000" dirty="0">
                <a:solidFill>
                  <a:schemeClr val="accent1"/>
                </a:solidFill>
                <a:uFillTx/>
                <a:latin typeface="微软雅黑" panose="020B0503020204020204" pitchFamily="34" charset="-122"/>
                <a:ea typeface="微软雅黑" panose="020B0503020204020204" pitchFamily="34" charset="-122"/>
              </a:rPr>
              <a:t>检测设备及</a:t>
            </a:r>
            <a:r>
              <a:rPr lang="zh-CN" altLang="en-US" sz="4800" baseline="-23000" dirty="0">
                <a:solidFill>
                  <a:schemeClr val="accent1"/>
                </a:solidFill>
                <a:latin typeface="微软雅黑" panose="020B0503020204020204" pitchFamily="34" charset="-122"/>
                <a:ea typeface="微软雅黑" panose="020B0503020204020204" pitchFamily="34" charset="-122"/>
              </a:rPr>
              <a:t>检测试验</a:t>
            </a:r>
          </a:p>
        </p:txBody>
      </p:sp>
      <p:sp>
        <p:nvSpPr>
          <p:cNvPr id="8195" name="灯片编号占位符 3"/>
          <p:cNvSpPr>
            <a:spLocks noGrp="1"/>
          </p:cNvSpPr>
          <p:nvPr>
            <p:ph type="sldNum" sz="quarter" idx="10"/>
          </p:nvPr>
        </p:nvSpPr>
        <p:spPr>
          <a:noFill/>
        </p:spPr>
        <p:txBody>
          <a:bodyPr/>
          <a:lstStyle/>
          <a:p>
            <a:fld id="{71A3D228-9B17-4D3C-A94E-11FC3A0EB40C}" type="slidenum">
              <a:rPr lang="en-US" altLang="zh-TW"/>
              <a:t>9</a:t>
            </a:fld>
            <a:endParaRPr lang="en-US" altLang="zh-TW" dirty="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zlhYjkwOWQyNGYzOTJiZDM4ZTVmNTgxZWU3NDk2NW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100.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684221795"/>
  <p:tag name="KSO_WM_UNIT_TYPE" val="ζ_h_d"/>
  <p:tag name="KSO_WM_UNIT_INDEX" val="1_1_1"/>
  <p:tag name="KSO_WM_UNIT_ID" val="crop20194958_1*ζ_h_d*1_1_1"/>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0"/>
  <p:tag name="KSO_WM_BLIP_RECT_RIGHT" val="-24"/>
  <p:tag name="KSO_WM_BLIP_RECT_TOP" val="-71"/>
  <p:tag name="KSO_WM_BLIP_RECT_BOTTOM" val="-695"/>
  <p:tag name="KSO_WM_CREATIVE_CROP_ORG_WIDTH" val="342.2"/>
  <p:tag name="KSO_WM_CREATIVE_CROP_ORG_HEIGHT" val="256.6"/>
  <p:tag name="KSO_WM_CREATIVE_CROP_HEIGHT" val="214.6"/>
  <p:tag name="KSO_WM_CREATIVE_CROP_WIDTH" val="342.2"/>
  <p:tag name="KSO_WM_CREATIVE_CROP_VERSION" val="1"/>
  <p:tag name="KSO_WM_CREATIVE_CROP_TEMPLATE_ID" val="3106956"/>
  <p:tag name="KSO_WM_DIAGRAM_VIRTUALLY_FRAME" val="{&quot;height&quot;:253.8,&quot;left&quot;:17.5,&quot;top&quot;:223.65,&quot;width&quot;:385.5}"/>
</p:tagLst>
</file>

<file path=ppt/tags/tag101.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684221795"/>
  <p:tag name="KSO_WM_UNIT_TYPE" val="ζ_h_d"/>
  <p:tag name="KSO_WM_UNIT_INDEX" val="1_1_2"/>
  <p:tag name="KSO_WM_UNIT_ID" val="crop20194958_1*ζ_h_d*1_1_2"/>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24"/>
  <p:tag name="KSO_WM_BLIP_RECT_RIGHT" val="0"/>
  <p:tag name="KSO_WM_BLIP_RECT_TOP" val="-176"/>
  <p:tag name="KSO_WM_BLIP_RECT_BOTTOM" val="-590"/>
  <p:tag name="KSO_WM_CREATIVE_CROP_ORG_WIDTH" val="342.2"/>
  <p:tag name="KSO_WM_CREATIVE_CROP_ORG_HEIGHT" val="256.6"/>
  <p:tag name="KSO_WM_CREATIVE_CROP_HEIGHT" val="214.6"/>
  <p:tag name="KSO_WM_CREATIVE_CROP_WIDTH" val="342.2"/>
  <p:tag name="KSO_WM_CREATIVE_CROP_VERSION" val="1"/>
  <p:tag name="KSO_WM_CREATIVE_CROP_TEMPLATE_ID" val="3106956"/>
  <p:tag name="KSO_WM_DIAGRAM_VIRTUALLY_FRAME" val="{&quot;height&quot;:253.8,&quot;left&quot;:17.5,&quot;top&quot;:223.65,&quot;width&quot;:385.5}"/>
</p:tagLst>
</file>

<file path=ppt/tags/tag102.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684221795"/>
  <p:tag name="KSO_WM_UNIT_TYPE" val="ζ_h_d"/>
  <p:tag name="KSO_WM_UNIT_INDEX" val="1_1_3"/>
  <p:tag name="KSO_WM_UNIT_ID" val="crop20194958_1*ζ_h_d*1_1_3"/>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6"/>
  <p:tag name="KSO_WM_BLIP_RECT_RIGHT" val="-18"/>
  <p:tag name="KSO_WM_BLIP_RECT_TOP" val="-281"/>
  <p:tag name="KSO_WM_BLIP_RECT_BOTTOM" val="-484"/>
  <p:tag name="KSO_WM_CREATIVE_CROP_ORG_WIDTH" val="342.2"/>
  <p:tag name="KSO_WM_CREATIVE_CROP_ORG_HEIGHT" val="256.6"/>
  <p:tag name="KSO_WM_CREATIVE_CROP_HEIGHT" val="214.6"/>
  <p:tag name="KSO_WM_CREATIVE_CROP_WIDTH" val="342.2"/>
  <p:tag name="KSO_WM_CREATIVE_CROP_VERSION" val="1"/>
  <p:tag name="KSO_WM_CREATIVE_CROP_TEMPLATE_ID" val="3106956"/>
  <p:tag name="KSO_WM_DIAGRAM_VIRTUALLY_FRAME" val="{&quot;height&quot;:253.8,&quot;left&quot;:17.5,&quot;top&quot;:223.65,&quot;width&quot;:385.5}"/>
</p:tagLst>
</file>

<file path=ppt/tags/tag103.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370*2081"/>
  <p:tag name="KSO_WM_UNIT_HIGHLIGHT" val="0"/>
  <p:tag name="KSO_WM_UNIT_COMPATIBLE" val="0"/>
  <p:tag name="KSO_WM_UNIT_DIAGRAM_ISNUMVISUAL" val="0"/>
  <p:tag name="KSO_WM_UNIT_DIAGRAM_ISREFERUNIT" val="0"/>
  <p:tag name="KSO_WM_DIAGRAM_GROUP_CODE" val="1684221795"/>
  <p:tag name="KSO_WM_UNIT_TYPE" val="ζ_h_d"/>
  <p:tag name="KSO_WM_UNIT_INDEX" val="1_1_4"/>
  <p:tag name="KSO_WM_UNIT_ID" val="crop20194958_1*ζ_h_d*1_1_4"/>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0"/>
  <p:tag name="KSO_WM_BLIP_RECT_RIGHT" val="-4"/>
  <p:tag name="KSO_WM_BLIP_RECT_TOP" val="-196"/>
  <p:tag name="KSO_WM_BLIP_RECT_BOTTOM" val="-143"/>
  <p:tag name="KSO_WM_CREATIVE_CROP_ORG_WIDTH" val="342.2"/>
  <p:tag name="KSO_WM_CREATIVE_CROP_ORG_HEIGHT" val="256.6"/>
  <p:tag name="KSO_WM_CREATIVE_CROP_HEIGHT" val="214.6"/>
  <p:tag name="KSO_WM_CREATIVE_CROP_WIDTH" val="342.2"/>
  <p:tag name="KSO_WM_CREATIVE_CROP_VERSION" val="1"/>
  <p:tag name="KSO_WM_CREATIVE_CROP_TEMPLATE_ID" val="3106956"/>
  <p:tag name="KSO_WM_DIAGRAM_VIRTUALLY_FRAME" val="{&quot;height&quot;:253.8,&quot;left&quot;:17.5,&quot;top&quot;:223.65,&quot;width&quot;:385.5}"/>
</p:tagLst>
</file>

<file path=ppt/tags/tag104.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684221795"/>
  <p:tag name="KSO_WM_UNIT_TYPE" val="ζ_h_d"/>
  <p:tag name="KSO_WM_UNIT_INDEX" val="1_1_5"/>
  <p:tag name="KSO_WM_UNIT_ID" val="crop20194958_1*ζ_h_d*1_1_5"/>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0"/>
  <p:tag name="KSO_WM_BLIP_RECT_RIGHT" val="-24"/>
  <p:tag name="KSO_WM_BLIP_RECT_TOP" val="-589"/>
  <p:tag name="KSO_WM_BLIP_RECT_BOTTOM" val="-176"/>
  <p:tag name="KSO_WM_CREATIVE_CROP_ORG_WIDTH" val="342.2"/>
  <p:tag name="KSO_WM_CREATIVE_CROP_ORG_HEIGHT" val="256.6"/>
  <p:tag name="KSO_WM_CREATIVE_CROP_HEIGHT" val="214.6"/>
  <p:tag name="KSO_WM_CREATIVE_CROP_WIDTH" val="342.2"/>
  <p:tag name="KSO_WM_CREATIVE_CROP_VERSION" val="1"/>
  <p:tag name="KSO_WM_CREATIVE_CROP_TEMPLATE_ID" val="3106956"/>
  <p:tag name="KSO_WM_DIAGRAM_VIRTUALLY_FRAME" val="{&quot;height&quot;:253.8,&quot;left&quot;:17.5,&quot;top&quot;:223.65,&quot;width&quot;:385.5}"/>
</p:tagLst>
</file>

<file path=ppt/tags/tag105.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684221795"/>
  <p:tag name="KSO_WM_UNIT_TYPE" val="ζ_h_d"/>
  <p:tag name="KSO_WM_UNIT_INDEX" val="1_1_6"/>
  <p:tag name="KSO_WM_UNIT_ID" val="crop20194958_1*ζ_h_d*1_1_6"/>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20"/>
  <p:tag name="KSO_WM_BLIP_RECT_RIGHT" val="-4"/>
  <p:tag name="KSO_WM_BLIP_RECT_TOP" val="-695"/>
  <p:tag name="KSO_WM_BLIP_RECT_BOTTOM" val="-71"/>
  <p:tag name="KSO_WM_CREATIVE_CROP_ORG_WIDTH" val="342.2"/>
  <p:tag name="KSO_WM_CREATIVE_CROP_ORG_HEIGHT" val="256.6"/>
  <p:tag name="KSO_WM_CREATIVE_CROP_HEIGHT" val="214.6"/>
  <p:tag name="KSO_WM_CREATIVE_CROP_WIDTH" val="342.2"/>
  <p:tag name="KSO_WM_CREATIVE_CROP_VERSION" val="1"/>
  <p:tag name="KSO_WM_CREATIVE_CROP_TEMPLATE_ID" val="3106956"/>
  <p:tag name="KSO_WM_DIAGRAM_VIRTUALLY_FRAME" val="{&quot;height&quot;:253.8,&quot;left&quot;:17.5,&quot;top&quot;:223.65,&quot;width&quot;:385.5}"/>
</p:tagLst>
</file>

<file path=ppt/tags/tag106.xml><?xml version="1.0" encoding="utf-8"?>
<p:tagLst xmlns:a="http://schemas.openxmlformats.org/drawingml/2006/main" xmlns:r="http://schemas.openxmlformats.org/officeDocument/2006/relationships" xmlns:p="http://schemas.openxmlformats.org/presentationml/2006/main">
  <p:tag name="TABLE_ENDDRAG_ORIGIN_RECT" val="503*360"/>
  <p:tag name="TABLE_ENDDRAG_RECT" val="428*117*503*360"/>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684220157"/>
  <p:tag name="KSO_WM_UNIT_TYPE" val="ζ_h_d"/>
  <p:tag name="KSO_WM_UNIT_INDEX" val="1_1_1"/>
  <p:tag name="KSO_WM_UNIT_SUPPORT_UNIT_TYPE" val="[&quot;all&quot;]"/>
  <p:tag name="KSO_WM_BLIP_RECT_LEFT" val="0"/>
  <p:tag name="KSO_WM_BLIP_RECT_RIGHT" val="0"/>
  <p:tag name="KSO_WM_BLIP_RECT_TOP" val="-33"/>
  <p:tag name="KSO_WM_BLIP_RECT_BOTTOM" val="-33"/>
  <p:tag name="KSO_WM_CREATIVE_CROP_ORG_LEFT" val="120"/>
  <p:tag name="KSO_WM_CREATIVE_CROP_ORG_TOP" val="53.5"/>
  <p:tag name="KSO_WM_CREATIVE_CROP_ORG_WIDTH" val="194.75"/>
  <p:tag name="KSO_WM_CREATIVE_CROP_ORG_HEIGHT" val="346.25"/>
  <p:tag name="KSO_WM_CREATIVE_CROP_SHAPE_LEFT" val="278.536"/>
  <p:tag name="KSO_WM_CREATIVE_CROP_SHAPE_TOP" val="53.5"/>
  <p:tag name="KSO_WM_CREATIVE_CROP_SHAPE_WIDTH" val="402.929"/>
  <p:tag name="KSO_WM_CREATIVE_CROP_SHAPE_HEIGHT" val="432.95"/>
  <p:tag name="KSO_WM_CREATIVE_CROP_HEIGHT" val="209.26"/>
  <p:tag name="KSO_WM_CREATIVE_CROP_WIDTH" val="194.75"/>
  <p:tag name="KSO_WM_CREATIVE_CROP_VERSION" val="1"/>
  <p:tag name="KSO_WM_CREATIVE_CROP_TEMPLATE_ID" val="3151098"/>
  <p:tag name="KSO_WM_DIAGRAM_VIRTUALLY_FRAME" val="{&quot;height&quot;:237.61040649414062,&quot;left&quot;:31.899999618530273,&quot;top&quot;:258.84478759765625,&quot;width&quot;:427.3}"/>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培训师：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CONTENT_GROUP_TYPE" val="contentchip"/>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副标题内容"/>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3.0"/>
  <p:tag name="KSO_WM_BEAUTIFY_FLAG" val="#wm#"/>
  <p:tag name="KSO_WM_UNIT_CONTENT_GROUP_TYPE" val="contentchip"/>
</p:tagLst>
</file>

<file path=ppt/tags/tag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3"/>
  <p:tag name="KSO_WM_UNIT_ID" val="_1*i*3"/>
  <p:tag name="KSO_WM_UNIT_LAYERLEVEL" val="1"/>
  <p:tag name="KSO_WM_TAG_VERSION" val="3.0"/>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 name="KSO_WM_UNIT_PRESET_TEXT" val="单击此处添加标题"/>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PRESET_TEXT" val="CONTENTS"/>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Lst>
</file>

<file path=ppt/tags/tag28.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 name="KSO_WM_UNIT_CONTENT_GROUP_TYPE" val="contentchip"/>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3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5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249"/>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65.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培训师：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 name="KSO_WM_UNIT_CONTENT_GROUP_TYPE" val="contentchip"/>
</p:tagLst>
</file>

<file path=ppt/tags/tag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 name="KSO_WM_UNIT_CONTENT_GROUP_TYPE" val="contentchip"/>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CONTENT_GROUP_TYPE" val="contentchip"/>
  <p:tag name="KSO_WM_UNIT_TYPE" val="i"/>
  <p:tag name="KSO_WM_UNIT_INDEX" val="3"/>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249"/>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30249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0249"/>
  <p:tag name="KSO_WM_SLIDE_TYPE" val="title"/>
  <p:tag name="KSO_WM_SLIDE_SUBTYPE" val="pureTxt"/>
  <p:tag name="KSO_WM_SLIDE_LAYOUT" val="a_b_f"/>
  <p:tag name="KSO_WM_SLIDE_LAYOUT_CNT" val="1_1_1"/>
  <p:tag name="KSO_WM_SPECIAL_SOURCE" val="bdnull"/>
  <p:tag name="KSO_WM_TEMPLATE_THUMBS_INDEX" val="1、11"/>
  <p:tag name="KSO_WM_SLIDE_CONTENT_AREA" val="{&quot;left&quot;:&quot;77.1&quot;,&quot;top&quot;:&quot;107.8&quot;,&quot;width&quot;:&quot;579&quot;,&quot;height&quot;:&quot;284.1&quot;}"/>
</p:tagLst>
</file>

<file path=ppt/tags/tag72.xml><?xml version="1.0" encoding="utf-8"?>
<p:tagLst xmlns:a="http://schemas.openxmlformats.org/drawingml/2006/main" xmlns:r="http://schemas.openxmlformats.org/officeDocument/2006/relationships"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249_1*f*1"/>
  <p:tag name="KSO_WM_TEMPLATE_CATEGORY" val="custom"/>
  <p:tag name="KSO_WM_TEMPLATE_INDEX" val="20230249"/>
  <p:tag name="KSO_WM_UNIT_LAYERLEVEL" val="1"/>
  <p:tag name="KSO_WM_TAG_VERSION" val="3.0"/>
  <p:tag name="KSO_WM_BEAUTIFY_FLAG" val="#wm#"/>
  <p:tag name="KSO_WM_UNIT_CONTENT_GROUP_TYPE" val="contentchip"/>
  <p:tag name="KSO_WM_UNIT_PRESET_TEXT" val="汇报人：WPS"/>
</p:tagLst>
</file>

<file path=ppt/tags/tag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custom20230249_1*b*1"/>
  <p:tag name="KSO_WM_TEMPLATE_CATEGORY" val="custom"/>
  <p:tag name="KSO_WM_TEMPLATE_INDEX" val="20230249"/>
  <p:tag name="KSO_WM_UNIT_LAYERLEVEL" val="1"/>
  <p:tag name="KSO_WM_TAG_VERSION" val="3.0"/>
  <p:tag name="KSO_WM_BEAUTIFY_FLAG" val="#wm#"/>
  <p:tag name="KSO_WM_UNIT_CONTENT_GROUP_TYPE" val="contentchip"/>
  <p:tag name="KSO_WM_UNIT_PRESET_TEXT" val="单击此处添加副标题内容"/>
</p:tagLst>
</file>

<file path=ppt/tags/tag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49_1*a*1"/>
  <p:tag name="KSO_WM_TEMPLATE_CATEGORY" val="custom"/>
  <p:tag name="KSO_WM_TEMPLATE_INDEX" val="20230249"/>
  <p:tag name="KSO_WM_UNIT_LAYERLEVEL" val="1"/>
  <p:tag name="KSO_WM_TAG_VERSION" val="3.0"/>
  <p:tag name="KSO_WM_BEAUTIFY_FLAG" val="#wm#"/>
  <p:tag name="KSO_WM_UNIT_CONTENT_GROUP_TYPE" val="contentchip"/>
  <p:tag name="KSO_WM_UNIT_PRESET_TEXT" val="单击添加文档标题"/>
</p:tagLst>
</file>

<file path=ppt/tags/tag75.xml><?xml version="1.0" encoding="utf-8"?>
<p:tagLst xmlns:a="http://schemas.openxmlformats.org/drawingml/2006/main" xmlns:r="http://schemas.openxmlformats.org/officeDocument/2006/relationships" xmlns:p="http://schemas.openxmlformats.org/presentationml/2006/main">
  <p:tag name="PICTUREFILLRANGE" val="6157443c-8763-4717-a837-8efbdde71cf3"/>
  <p:tag name="KSO_WM_UNIT_HIGHLIGHT" val="0"/>
  <p:tag name="KSO_WM_UNIT_COMPATIBLE" val="0"/>
  <p:tag name="KSO_WM_UNIT_DIAGRAM_ISNUMVISUAL" val="0"/>
  <p:tag name="KSO_WM_UNIT_DIAGRAM_ISREFERUNIT" val="0"/>
  <p:tag name="KSO_WM_UNIT_ID" val="crop20203663_1*ζ_h_d*1_1_1"/>
  <p:tag name="KSO_WM_TEMPLATE_CATEGORY" val="crop"/>
  <p:tag name="KSO_WM_TEMPLATE_INDEX" val="20203663"/>
  <p:tag name="KSO_WM_UNIT_LAYERLEVEL" val="1_1_1"/>
  <p:tag name="KSO_WM_TAG_VERSION" val="1.0"/>
  <p:tag name="KSO_WM_BEAUTIFY_FLAG" val="#wm#"/>
  <p:tag name="KSO_WM_UNIT_DIAGRAM_MODELTYPE" val="creativeCrop"/>
  <p:tag name="KSO_WM_UNIT_VALUE" val="1907*1568"/>
  <p:tag name="KSO_WM_DIAGRAM_GROUP_CODE" val="1684219969"/>
  <p:tag name="KSO_WM_UNIT_TYPE" val="ζ_h_d"/>
  <p:tag name="KSO_WM_UNIT_INDEX" val="1_1_1"/>
  <p:tag name="KSO_WM_UNIT_SUPPORT_UNIT_TYPE" val="[&quot;all&quot;]"/>
  <p:tag name="KSO_WM_BLIP_RECT_LEFT" val="0"/>
  <p:tag name="KSO_WM_BLIP_RECT_RIGHT" val="0"/>
  <p:tag name="KSO_WM_BLIP_RECT_TOP" val="-5"/>
  <p:tag name="KSO_WM_BLIP_RECT_BOTTOM" val="-5"/>
  <p:tag name="KSO_WM_CREATIVE_CROP_ORG_LEFT" val="180"/>
  <p:tag name="KSO_WM_CREATIVE_CROP_ORG_TOP" val="-17.25"/>
  <p:tag name="KSO_WM_CREATIVE_CROP_ORG_WIDTH" val="314.15"/>
  <p:tag name="KSO_WM_CREATIVE_CROP_ORG_HEIGHT" val="418.8"/>
  <p:tag name="KSO_WM_CREATIVE_CROP_SHAPE_LEFT" val="243.817"/>
  <p:tag name="KSO_WM_CREATIVE_CROP_SHAPE_TOP" val="-17.25"/>
  <p:tag name="KSO_WM_CREATIVE_CROP_SHAPE_WIDTH" val="472.367"/>
  <p:tag name="KSO_WM_CREATIVE_CROP_SHAPE_HEIGHT" val="574.5"/>
  <p:tag name="KSO_WM_CREATIVE_CROP_ORG_DELTA_X" val="0"/>
  <p:tag name="KSO_WM_CREATIVE_CROP_ORG_DELTA_Y" val="0"/>
  <p:tag name="KSO_WM_UNIT_PARTIAL_ZOOM_RATIO" val="100"/>
  <p:tag name="KSO_WM_CREATIVE_CROP_VERSION" val="1"/>
  <p:tag name="KSO_WM_CREATIVE_CROP_WIDTH" val="314.15"/>
  <p:tag name="KSO_WM_CREATIVE_CROP_HEIGHT" val="382.074"/>
  <p:tag name="KSO_WM_CREATIVE_CROP_TEMPLATE_ID" val="3151095"/>
  <p:tag name="KSO_WM_DIAGRAM_VIRTUALLY_FRAME" val="{&quot;height&quot;:382.07421875,&quot;left&quot;:48,&quot;top&quot;:124.1128921508789,&quot;width&quot;:315.2}"/>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63_1*i*1"/>
  <p:tag name="KSO_WM_TEMPLATE_CATEGORY" val="crop"/>
  <p:tag name="KSO_WM_TEMPLATE_INDEX" val="20194963"/>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84221616"/>
  <p:tag name="KSO_WM_UNIT_TYPE" val="ζ_h_i"/>
  <p:tag name="KSO_WM_UNIT_INDEX" val="1_1_3"/>
  <p:tag name="KSO_WM_UNIT_ID" val="crop20194963_1*ζ_h_i*1_1_3"/>
  <p:tag name="KSO_WM_TEMPLATE_CATEGORY" val="crop"/>
  <p:tag name="KSO_WM_TEMPLATE_INDEX" val="20194963"/>
  <p:tag name="KSO_WM_UNIT_LAYERLEVEL" val="1_1_1"/>
  <p:tag name="KSO_WM_TAG_VERSION" val="1.0"/>
  <p:tag name="KSO_WM_BEAUTIFY_FLAG" val="#wm#"/>
  <p:tag name="PICTUREFILLRANGE" val="36ccaf6c-7af3-4251-8b16-6c4d44af1832"/>
  <p:tag name="KSO_WM_UNIT_DIAGRAM_MODELTYPE" val="creativeCrop"/>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78.xml><?xml version="1.0" encoding="utf-8"?>
<p:tagLst xmlns:a="http://schemas.openxmlformats.org/drawingml/2006/main" xmlns:r="http://schemas.openxmlformats.org/officeDocument/2006/relationships"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84221616"/>
  <p:tag name="KSO_WM_UNIT_TYPE" val="ζ_h_i"/>
  <p:tag name="KSO_WM_UNIT_INDEX" val="1_1_1"/>
  <p:tag name="KSO_WM_UNIT_ID" val="crop20194963_1*ζ_h_i*1_1_1"/>
  <p:tag name="KSO_WM_TEMPLATE_CATEGORY" val="crop"/>
  <p:tag name="KSO_WM_TEMPLATE_INDEX" val="20194963"/>
  <p:tag name="KSO_WM_UNIT_LAYERLEVEL" val="1_1_1"/>
  <p:tag name="KSO_WM_TAG_VERSION" val="1.0"/>
  <p:tag name="KSO_WM_BEAUTIFY_FLAG" val="#wm#"/>
  <p:tag name="PICTUREFILLRANGE" val="36ccaf6c-7af3-4251-8b16-6c4d44af1832"/>
  <p:tag name="KSO_WM_UNIT_DIAGRAM_MODELTYPE" val="creativeCrop"/>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79.xml><?xml version="1.0" encoding="utf-8"?>
<p:tagLst xmlns:a="http://schemas.openxmlformats.org/drawingml/2006/main" xmlns:r="http://schemas.openxmlformats.org/officeDocument/2006/relationships" xmlns:p="http://schemas.openxmlformats.org/presentationml/2006/main">
  <p:tag name="PA" val="v5.2.2"/>
  <p:tag name="KSO_WM_UNIT_HIGHLIGHT" val="0"/>
  <p:tag name="KSO_WM_UNIT_COMPATIBLE" val="0"/>
  <p:tag name="KSO_WM_UNIT_DIAGRAM_ISNUMVISUAL" val="0"/>
  <p:tag name="KSO_WM_UNIT_DIAGRAM_ISREFERUNIT" val="0"/>
  <p:tag name="KSO_WM_DIAGRAM_GROUP_CODE" val="1684221616"/>
  <p:tag name="KSO_WM_UNIT_TYPE" val="ζ_h_i"/>
  <p:tag name="KSO_WM_UNIT_INDEX" val="1_1_2"/>
  <p:tag name="KSO_WM_UNIT_ID" val="crop20194963_1*ζ_h_i*1_1_2"/>
  <p:tag name="KSO_WM_TEMPLATE_CATEGORY" val="crop"/>
  <p:tag name="KSO_WM_TEMPLATE_INDEX" val="20194963"/>
  <p:tag name="KSO_WM_UNIT_LAYERLEVEL" val="1_1_1"/>
  <p:tag name="KSO_WM_TAG_VERSION" val="1.0"/>
  <p:tag name="KSO_WM_BEAUTIFY_FLAG" val="#wm#"/>
  <p:tag name="PICTUREFILLRANGE" val="36ccaf6c-7af3-4251-8b16-6c4d44af1832"/>
  <p:tag name="KSO_WM_UNIT_DIAGRAM_MODELTYPE" val="creativeCrop"/>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249"/>
  <p:tag name="KSO_WM_SPECIAL_SOURCE" val="bdnull"/>
  <p:tag name="KSO_WM_TEMPLATE_THUMBS_INDEX" val="1、11"/>
</p:tagLst>
</file>

<file path=ppt/tags/tag80.xml><?xml version="1.0" encoding="utf-8"?>
<p:tagLst xmlns:a="http://schemas.openxmlformats.org/drawingml/2006/main" xmlns:r="http://schemas.openxmlformats.org/officeDocument/2006/relationships" xmlns:p="http://schemas.openxmlformats.org/presentationml/2006/main">
  <p:tag name="PICTUREFILLRANGE" val="2c6e7530-7b18-4a69-a31d-5f058a0ee538"/>
  <p:tag name="KSO_WM_UNIT_VALUE" val="417*1012"/>
  <p:tag name="KSO_WM_UNIT_HIGHLIGHT" val="0"/>
  <p:tag name="KSO_WM_UNIT_COMPATIBLE" val="0"/>
  <p:tag name="KSO_WM_UNIT_DIAGRAM_ISNUMVISUAL" val="0"/>
  <p:tag name="KSO_WM_UNIT_DIAGRAM_ISREFERUNIT" val="0"/>
  <p:tag name="KSO_WM_DIAGRAM_GROUP_CODE" val="1684221616"/>
  <p:tag name="KSO_WM_UNIT_TYPE" val="ζ_h_d"/>
  <p:tag name="KSO_WM_UNIT_INDEX" val="1_1_1"/>
  <p:tag name="KSO_WM_UNIT_ID" val="crop20194963_1*ζ_h_d*1_1_1"/>
  <p:tag name="KSO_WM_TEMPLATE_CATEGORY" val="crop"/>
  <p:tag name="KSO_WM_TEMPLATE_INDEX" val="20194963"/>
  <p:tag name="KSO_WM_UNIT_LAYERLEVEL" val="1_1_1"/>
  <p:tag name="KSO_WM_TAG_VERSION" val="1.0"/>
  <p:tag name="KSO_WM_BEAUTIFY_FLAG" val="#wm#"/>
  <p:tag name="KSO_WM_UNIT_DIAGRAM_MODELTYPE" val="creativeCrop"/>
  <p:tag name="KSO_WM_BLIP_RECT_LEFT" val="-175"/>
  <p:tag name="KSO_WM_BLIP_RECT_RIGHT" val="-77"/>
  <p:tag name="KSO_WM_BLIP_RECT_TOP" val="-65"/>
  <p:tag name="KSO_WM_BLIP_RECT_BOTTOM" val="-221"/>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1.xml><?xml version="1.0" encoding="utf-8"?>
<p:tagLst xmlns:a="http://schemas.openxmlformats.org/drawingml/2006/main" xmlns:r="http://schemas.openxmlformats.org/officeDocument/2006/relationships" xmlns:p="http://schemas.openxmlformats.org/presentationml/2006/main">
  <p:tag name="PICTUREFILLRANGE" val="2c6e7530-7b18-4a69-a31d-5f058a0ee538"/>
  <p:tag name="KSO_WM_UNIT_VALUE" val="903*967"/>
  <p:tag name="KSO_WM_UNIT_HIGHLIGHT" val="0"/>
  <p:tag name="KSO_WM_UNIT_COMPATIBLE" val="0"/>
  <p:tag name="KSO_WM_UNIT_DIAGRAM_ISNUMVISUAL" val="0"/>
  <p:tag name="KSO_WM_UNIT_DIAGRAM_ISREFERUNIT" val="0"/>
  <p:tag name="KSO_WM_DIAGRAM_GROUP_CODE" val="1684221616"/>
  <p:tag name="KSO_WM_UNIT_TYPE" val="ζ_h_d"/>
  <p:tag name="KSO_WM_UNIT_INDEX" val="1_1_2"/>
  <p:tag name="KSO_WM_UNIT_ID" val="crop20194963_1*ζ_h_d*1_1_2"/>
  <p:tag name="KSO_WM_TEMPLATE_CATEGORY" val="crop"/>
  <p:tag name="KSO_WM_TEMPLATE_INDEX" val="20194963"/>
  <p:tag name="KSO_WM_UNIT_LAYERLEVEL" val="1_1_1"/>
  <p:tag name="KSO_WM_TAG_VERSION" val="1.0"/>
  <p:tag name="KSO_WM_BEAUTIFY_FLAG" val="#wm#"/>
  <p:tag name="KSO_WM_UNIT_DIAGRAM_MODELTYPE" val="creativeCrop"/>
  <p:tag name="KSO_WM_BLIP_RECT_LEFT" val="-81"/>
  <p:tag name="KSO_WM_BLIP_RECT_RIGHT" val="-187"/>
  <p:tag name="KSO_WM_BLIP_RECT_TOP" val="0"/>
  <p:tag name="KSO_WM_BLIP_RECT_BOTTOM" val="-78"/>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2.xml><?xml version="1.0" encoding="utf-8"?>
<p:tagLst xmlns:a="http://schemas.openxmlformats.org/drawingml/2006/main" xmlns:r="http://schemas.openxmlformats.org/officeDocument/2006/relationships" xmlns:p="http://schemas.openxmlformats.org/presentationml/2006/main">
  <p:tag name="PICTUREFILLRANGE" val="2c6e7530-7b18-4a69-a31d-5f058a0ee538"/>
  <p:tag name="KSO_WM_UNIT_VALUE" val="516*553"/>
  <p:tag name="KSO_WM_UNIT_HIGHLIGHT" val="0"/>
  <p:tag name="KSO_WM_UNIT_COMPATIBLE" val="0"/>
  <p:tag name="KSO_WM_UNIT_DIAGRAM_ISNUMVISUAL" val="0"/>
  <p:tag name="KSO_WM_UNIT_DIAGRAM_ISREFERUNIT" val="0"/>
  <p:tag name="KSO_WM_DIAGRAM_GROUP_CODE" val="1684221616"/>
  <p:tag name="KSO_WM_UNIT_TYPE" val="ζ_h_d"/>
  <p:tag name="KSO_WM_UNIT_INDEX" val="1_1_3"/>
  <p:tag name="KSO_WM_UNIT_ID" val="crop20194963_1*ζ_h_d*1_1_3"/>
  <p:tag name="KSO_WM_TEMPLATE_CATEGORY" val="crop"/>
  <p:tag name="KSO_WM_TEMPLATE_INDEX" val="20194963"/>
  <p:tag name="KSO_WM_UNIT_LAYERLEVEL" val="1_1_1"/>
  <p:tag name="KSO_WM_TAG_VERSION" val="1.0"/>
  <p:tag name="KSO_WM_BEAUTIFY_FLAG" val="#wm#"/>
  <p:tag name="KSO_WM_UNIT_DIAGRAM_MODELTYPE" val="creativeCrop"/>
  <p:tag name="KSO_WM_BLIP_RECT_LEFT" val="-216"/>
  <p:tag name="KSO_WM_BLIP_RECT_RIGHT" val="-328"/>
  <p:tag name="KSO_WM_BLIP_RECT_TOP" val="-179"/>
  <p:tag name="KSO_WM_BLIP_RECT_BOTTOM" val="-33"/>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3.xml><?xml version="1.0" encoding="utf-8"?>
<p:tagLst xmlns:a="http://schemas.openxmlformats.org/drawingml/2006/main" xmlns:r="http://schemas.openxmlformats.org/officeDocument/2006/relationships" xmlns:p="http://schemas.openxmlformats.org/presentationml/2006/main">
  <p:tag name="PICTUREFILLRANGE" val="2c6e7530-7b18-4a69-a31d-5f058a0ee538"/>
  <p:tag name="KSO_WM_UNIT_VALUE" val="41*789"/>
  <p:tag name="KSO_WM_UNIT_HIGHLIGHT" val="0"/>
  <p:tag name="KSO_WM_UNIT_COMPATIBLE" val="0"/>
  <p:tag name="KSO_WM_UNIT_DIAGRAM_ISNUMVISUAL" val="0"/>
  <p:tag name="KSO_WM_UNIT_DIAGRAM_ISREFERUNIT" val="0"/>
  <p:tag name="KSO_WM_DIAGRAM_GROUP_CODE" val="1684221616"/>
  <p:tag name="KSO_WM_UNIT_TYPE" val="ζ_h_d"/>
  <p:tag name="KSO_WM_UNIT_INDEX" val="1_1_4"/>
  <p:tag name="KSO_WM_UNIT_ID" val="crop20194963_1*ζ_h_d*1_1_4"/>
  <p:tag name="KSO_WM_TEMPLATE_CATEGORY" val="crop"/>
  <p:tag name="KSO_WM_TEMPLATE_INDEX" val="20194963"/>
  <p:tag name="KSO_WM_UNIT_LAYERLEVEL" val="1_1_1"/>
  <p:tag name="KSO_WM_TAG_VERSION" val="1.0"/>
  <p:tag name="KSO_WM_BEAUTIFY_FLAG" val="#wm#"/>
  <p:tag name="KSO_WM_UNIT_DIAGRAM_MODELTYPE" val="creativeCrop"/>
  <p:tag name="KSO_WM_BLIP_RECT_LEFT" val="-121"/>
  <p:tag name="KSO_WM_BLIP_RECT_RIGHT" val="-229"/>
  <p:tag name="KSO_WM_BLIP_RECT_TOP" val="-3595"/>
  <p:tag name="KSO_WM_BLIP_RECT_BOTTOM" val="-256"/>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4.xml><?xml version="1.0" encoding="utf-8"?>
<p:tagLst xmlns:a="http://schemas.openxmlformats.org/drawingml/2006/main" xmlns:r="http://schemas.openxmlformats.org/officeDocument/2006/relationships" xmlns:p="http://schemas.openxmlformats.org/presentationml/2006/main">
  <p:tag name="PICTUREFILLRANGE" val="2c6e7530-7b18-4a69-a31d-5f058a0ee538"/>
  <p:tag name="KSO_WM_UNIT_VALUE" val="903*861"/>
  <p:tag name="KSO_WM_UNIT_HIGHLIGHT" val="0"/>
  <p:tag name="KSO_WM_UNIT_COMPATIBLE" val="0"/>
  <p:tag name="KSO_WM_UNIT_DIAGRAM_ISNUMVISUAL" val="0"/>
  <p:tag name="KSO_WM_UNIT_DIAGRAM_ISREFERUNIT" val="0"/>
  <p:tag name="KSO_WM_DIAGRAM_GROUP_CODE" val="1684221616"/>
  <p:tag name="KSO_WM_UNIT_TYPE" val="ζ_h_d"/>
  <p:tag name="KSO_WM_UNIT_INDEX" val="1_1_5"/>
  <p:tag name="KSO_WM_UNIT_ID" val="crop20194963_1*ζ_h_d*1_1_5"/>
  <p:tag name="KSO_WM_TEMPLATE_CATEGORY" val="crop"/>
  <p:tag name="KSO_WM_TEMPLATE_INDEX" val="20194963"/>
  <p:tag name="KSO_WM_UNIT_LAYERLEVEL" val="1_1_1"/>
  <p:tag name="KSO_WM_TAG_VERSION" val="1.0"/>
  <p:tag name="KSO_WM_BEAUTIFY_FLAG" val="#wm#"/>
  <p:tag name="KSO_WM_UNIT_DIAGRAM_MODELTYPE" val="creativeCrop"/>
  <p:tag name="KSO_WM_BLIP_RECT_LEFT" val="-205"/>
  <p:tag name="KSO_WM_BLIP_RECT_RIGHT" val="-108"/>
  <p:tag name="KSO_WM_BLIP_RECT_TOP" val="-78"/>
  <p:tag name="KSO_WM_BLIP_RECT_BOTTOM" val="0"/>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5.xml><?xml version="1.0" encoding="utf-8"?>
<p:tagLst xmlns:a="http://schemas.openxmlformats.org/drawingml/2006/main" xmlns:r="http://schemas.openxmlformats.org/officeDocument/2006/relationships" xmlns:p="http://schemas.openxmlformats.org/presentationml/2006/main">
  <p:tag name="PICTUREFILLRANGE" val="2c6e7530-7b18-4a69-a31d-5f058a0ee538"/>
  <p:tag name="KSO_WM_UNIT_VALUE" val="318*29"/>
  <p:tag name="KSO_WM_UNIT_HIGHLIGHT" val="0"/>
  <p:tag name="KSO_WM_UNIT_COMPATIBLE" val="0"/>
  <p:tag name="KSO_WM_UNIT_DIAGRAM_ISNUMVISUAL" val="0"/>
  <p:tag name="KSO_WM_UNIT_DIAGRAM_ISREFERUNIT" val="0"/>
  <p:tag name="KSO_WM_DIAGRAM_GROUP_CODE" val="1684221616"/>
  <p:tag name="KSO_WM_UNIT_TYPE" val="ζ_h_d"/>
  <p:tag name="KSO_WM_UNIT_INDEX" val="1_1_6"/>
  <p:tag name="KSO_WM_UNIT_ID" val="crop20194963_1*ζ_h_d*1_1_6"/>
  <p:tag name="KSO_WM_TEMPLATE_CATEGORY" val="crop"/>
  <p:tag name="KSO_WM_TEMPLATE_INDEX" val="20194963"/>
  <p:tag name="KSO_WM_UNIT_LAYERLEVEL" val="1_1_1"/>
  <p:tag name="KSO_WM_TAG_VERSION" val="1.0"/>
  <p:tag name="KSO_WM_BEAUTIFY_FLAG" val="#wm#"/>
  <p:tag name="KSO_WM_UNIT_DIAGRAM_MODELTYPE" val="creativeCrop"/>
  <p:tag name="KSO_WM_BLIP_RECT_LEFT" val="-9693"/>
  <p:tag name="KSO_WM_BLIP_RECT_RIGHT" val="-2514"/>
  <p:tag name="KSO_WM_BLIP_RECT_TOP" val="-85"/>
  <p:tag name="KSO_WM_BLIP_RECT_BOTTOM" val="-322"/>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6.xml><?xml version="1.0" encoding="utf-8"?>
<p:tagLst xmlns:a="http://schemas.openxmlformats.org/drawingml/2006/main" xmlns:r="http://schemas.openxmlformats.org/officeDocument/2006/relationships" xmlns:p="http://schemas.openxmlformats.org/presentationml/2006/main">
  <p:tag name="PICTUREFILLRANGE" val="2c6e7530-7b18-4a69-a31d-5f058a0ee538"/>
  <p:tag name="KSO_WM_UNIT_VALUE" val="534*38"/>
  <p:tag name="KSO_WM_UNIT_HIGHLIGHT" val="0"/>
  <p:tag name="KSO_WM_UNIT_COMPATIBLE" val="0"/>
  <p:tag name="KSO_WM_UNIT_DIAGRAM_ISNUMVISUAL" val="0"/>
  <p:tag name="KSO_WM_UNIT_DIAGRAM_ISREFERUNIT" val="0"/>
  <p:tag name="KSO_WM_DIAGRAM_GROUP_CODE" val="1684221616"/>
  <p:tag name="KSO_WM_UNIT_TYPE" val="ζ_h_d"/>
  <p:tag name="KSO_WM_UNIT_INDEX" val="1_1_7"/>
  <p:tag name="KSO_WM_UNIT_ID" val="crop20194963_1*ζ_h_d*1_1_7"/>
  <p:tag name="KSO_WM_TEMPLATE_CATEGORY" val="crop"/>
  <p:tag name="KSO_WM_TEMPLATE_INDEX" val="20194963"/>
  <p:tag name="KSO_WM_UNIT_LAYERLEVEL" val="1_1_1"/>
  <p:tag name="KSO_WM_TAG_VERSION" val="1.0"/>
  <p:tag name="KSO_WM_BEAUTIFY_FLAG" val="#wm#"/>
  <p:tag name="KSO_WM_UNIT_DIAGRAM_MODELTYPE" val="creativeCrop"/>
  <p:tag name="KSO_WM_BLIP_RECT_LEFT" val="-7028"/>
  <p:tag name="KSO_WM_BLIP_RECT_RIGHT" val="-2303"/>
  <p:tag name="KSO_WM_BLIP_RECT_TOP" val="-173"/>
  <p:tag name="KSO_WM_BLIP_RECT_BOTTOM" val="-28"/>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7.xml><?xml version="1.0" encoding="utf-8"?>
<p:tagLst xmlns:a="http://schemas.openxmlformats.org/drawingml/2006/main" xmlns:r="http://schemas.openxmlformats.org/officeDocument/2006/relationships" xmlns:p="http://schemas.openxmlformats.org/presentationml/2006/main">
  <p:tag name="PICTUREFILLRANGE" val="2c6e7530-7b18-4a69-a31d-5f058a0ee538"/>
  <p:tag name="KSO_WM_UNIT_VALUE" val="680*32"/>
  <p:tag name="KSO_WM_UNIT_HIGHLIGHT" val="0"/>
  <p:tag name="KSO_WM_UNIT_COMPATIBLE" val="0"/>
  <p:tag name="KSO_WM_UNIT_DIAGRAM_ISNUMVISUAL" val="0"/>
  <p:tag name="KSO_WM_UNIT_DIAGRAM_ISREFERUNIT" val="0"/>
  <p:tag name="KSO_WM_DIAGRAM_GROUP_CODE" val="1684221616"/>
  <p:tag name="KSO_WM_UNIT_TYPE" val="ζ_h_d"/>
  <p:tag name="KSO_WM_UNIT_INDEX" val="1_1_8"/>
  <p:tag name="KSO_WM_UNIT_ID" val="crop20194963_1*ζ_h_d*1_1_8"/>
  <p:tag name="KSO_WM_TEMPLATE_CATEGORY" val="crop"/>
  <p:tag name="KSO_WM_TEMPLATE_INDEX" val="20194963"/>
  <p:tag name="KSO_WM_UNIT_LAYERLEVEL" val="1_1_1"/>
  <p:tag name="KSO_WM_TAG_VERSION" val="1.0"/>
  <p:tag name="KSO_WM_BEAUTIFY_FLAG" val="#wm#"/>
  <p:tag name="KSO_WM_UNIT_DIAGRAM_MODELTYPE" val="creativeCrop"/>
  <p:tag name="KSO_WM_BLIP_RECT_LEFT" val="-2241"/>
  <p:tag name="KSO_WM_BLIP_RECT_RIGHT" val="-8629"/>
  <p:tag name="KSO_WM_BLIP_RECT_TOP" val="-33"/>
  <p:tag name="KSO_WM_BLIP_RECT_BOTTOM" val="-104"/>
  <p:tag name="KSO_WM_CREATIVE_CROP_ORG_WIDTH" val="453.85"/>
  <p:tag name="KSO_WM_CREATIVE_CROP_ORG_HEIGHT" val="205.2"/>
  <p:tag name="KSO_WM_CREATIVE_CROP_HEIGHT" val="205.2"/>
  <p:tag name="KSO_WM_CREATIVE_CROP_WIDTH" val="268.408"/>
  <p:tag name="KSO_WM_CREATIVE_CROP_VERSION" val="1"/>
  <p:tag name="KSO_WM_CREATIVE_CROP_TEMPLATE_ID" val="3106986"/>
  <p:tag name="KSO_WM_DIAGRAM_VIRTUALLY_FRAME" val="{&quot;height&quot;:231.6,&quot;left&quot;:37.25,&quot;top&quot;:202.6,&quot;width&quot;:360.5}"/>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8_1*i*1"/>
  <p:tag name="KSO_WM_TEMPLATE_CATEGORY" val="crop"/>
  <p:tag name="KSO_WM_TEMPLATE_INDEX" val="20195018"/>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365"/>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1"/>
  <p:tag name="KSO_WM_UNIT_ID" val="crop20195018_1*ζ_h_d*1_1_1"/>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196"/>
  <p:tag name="KSO_WM_BLIP_RECT_RIGHT" val="-548"/>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90.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206"/>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2"/>
  <p:tag name="KSO_WM_UNIT_ID" val="crop20195018_1*ζ_h_d*1_1_2"/>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533"/>
  <p:tag name="KSO_WM_BLIP_RECT_RIGHT" val="-859"/>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1.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74"/>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3"/>
  <p:tag name="KSO_WM_UNIT_ID" val="crop20195018_1*ζ_h_d*1_1_3"/>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835"/>
  <p:tag name="KSO_WM_BLIP_RECT_RIGHT" val="-3221"/>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2.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37"/>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4"/>
  <p:tag name="KSO_WM_UNIT_ID" val="crop20195018_1*ζ_h_d*1_1_4"/>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1527"/>
  <p:tag name="KSO_WM_BLIP_RECT_RIGHT" val="-6685"/>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3.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137"/>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5"/>
  <p:tag name="KSO_WM_UNIT_ID" val="crop20195018_1*ζ_h_d*1_1_5"/>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965"/>
  <p:tag name="KSO_WM_BLIP_RECT_RIGHT" val="-1173"/>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4.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534"/>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6"/>
  <p:tag name="KSO_WM_UNIT_ID" val="crop20195018_1*ζ_h_d*1_1_6"/>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278"/>
  <p:tag name="KSO_WM_BLIP_RECT_RIGHT" val="-198"/>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5.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222"/>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7"/>
  <p:tag name="KSO_WM_UNIT_ID" val="crop20195018_1*ζ_h_d*1_1_7"/>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919"/>
  <p:tag name="KSO_WM_BLIP_RECT_RIGHT" val="-366"/>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6.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100"/>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8"/>
  <p:tag name="KSO_WM_UNIT_ID" val="crop20195018_1*ζ_h_d*1_1_8"/>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2273"/>
  <p:tag name="KSO_WM_BLIP_RECT_RIGHT" val="-689"/>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7.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53"/>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9"/>
  <p:tag name="KSO_WM_UNIT_ID" val="crop20195018_1*ζ_h_d*1_1_9"/>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4549"/>
  <p:tag name="KSO_WM_BLIP_RECT_RIGHT" val="-1169"/>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8.xml><?xml version="1.0" encoding="utf-8"?>
<p:tagLst xmlns:a="http://schemas.openxmlformats.org/drawingml/2006/main" xmlns:r="http://schemas.openxmlformats.org/officeDocument/2006/relationships" xmlns:p="http://schemas.openxmlformats.org/presentationml/2006/main">
  <p:tag name="PA" val="v5.2.2"/>
  <p:tag name="PICTUREFILLRANGE" val="04db048c-5271-44b6-9810-bd252325cf9d"/>
  <p:tag name="KSO_WM_UNIT_VALUE" val="1904*32"/>
  <p:tag name="KSO_WM_UNIT_HIGHLIGHT" val="0"/>
  <p:tag name="KSO_WM_UNIT_COMPATIBLE" val="0"/>
  <p:tag name="KSO_WM_UNIT_DIAGRAM_ISNUMVISUAL" val="0"/>
  <p:tag name="KSO_WM_UNIT_DIAGRAM_ISREFERUNIT" val="0"/>
  <p:tag name="KSO_WM_DIAGRAM_GROUP_CODE" val="1684221928"/>
  <p:tag name="KSO_WM_UNIT_TYPE" val="ζ_h_d"/>
  <p:tag name="KSO_WM_UNIT_INDEX" val="1_1_10"/>
  <p:tag name="KSO_WM_UNIT_ID" val="crop20195018_1*ζ_h_d*1_1_10"/>
  <p:tag name="KSO_WM_TEMPLATE_CATEGORY" val="crop"/>
  <p:tag name="KSO_WM_TEMPLATE_INDEX" val="20195018"/>
  <p:tag name="KSO_WM_UNIT_LAYERLEVEL" val="1_1_1"/>
  <p:tag name="KSO_WM_TAG_VERSION" val="1.0"/>
  <p:tag name="KSO_WM_BEAUTIFY_FLAG" val="#wm#"/>
  <p:tag name="KSO_WM_UNIT_DIAGRAM_MODELTYPE" val="creativeCrop"/>
  <p:tag name="KSO_WM_BLIP_RECT_LEFT" val="-7815"/>
  <p:tag name="KSO_WM_BLIP_RECT_RIGHT" val="-1782"/>
  <p:tag name="KSO_WM_BLIP_RECT_TOP" val="0"/>
  <p:tag name="KSO_WM_BLIP_RECT_BOTTOM" val="0"/>
  <p:tag name="KSO_WM_CREATIVE_CROP_ORG_WIDTH" val="372.05"/>
  <p:tag name="KSO_WM_CREATIVE_CROP_ORG_HEIGHT" val="230.2"/>
  <p:tag name="KSO_WM_CREATIVE_CROP_HEIGHT" val="230.2"/>
  <p:tag name="KSO_WM_CREATIVE_CROP_WIDTH" val="235.35"/>
  <p:tag name="KSO_WM_CREATIVE_CROP_VERSION" val="1"/>
  <p:tag name="KSO_WM_CREATIVE_CROP_TEMPLATE_ID" val="3107047"/>
  <p:tag name="KSO_WM_DIAGRAM_VIRTUALLY_FRAME" val="{&quot;height&quot;:324.05,&quot;left&quot;:43.35,&quot;top&quot;:179.45,&quot;width&quot;:317.5}"/>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58_1*i*1"/>
  <p:tag name="KSO_WM_TEMPLATE_CATEGORY" val="crop"/>
  <p:tag name="KSO_WM_TEMPLATE_INDEX" val="2019495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nchor="ctr" anchorCtr="0">
        <a:spAutoFit/>
      </a:bodyPr>
      <a:lstStyle>
        <a:defPPr algn="ctr">
          <a:defRPr sz="4400" b="1" noProof="1">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
      <a:dk1>
        <a:srgbClr val="000000"/>
      </a:dk1>
      <a:lt1>
        <a:srgbClr val="FFFFFF"/>
      </a:lt1>
      <a:dk2>
        <a:srgbClr val="131148"/>
      </a:dk2>
      <a:lt2>
        <a:srgbClr val="E2EAFE"/>
      </a:lt2>
      <a:accent1>
        <a:srgbClr val="0CC9FF"/>
      </a:accent1>
      <a:accent2>
        <a:srgbClr val="1657FD"/>
      </a:accent2>
      <a:accent3>
        <a:srgbClr val="8650F2"/>
      </a:accent3>
      <a:accent4>
        <a:srgbClr val="A75DEC"/>
      </a:accent4>
      <a:accent5>
        <a:srgbClr val="C769E7"/>
      </a:accent5>
      <a:accent6>
        <a:srgbClr val="F640F5"/>
      </a:accent6>
      <a:hlink>
        <a:srgbClr val="0563C1"/>
      </a:hlink>
      <a:folHlink>
        <a:srgbClr val="954D72"/>
      </a:folHlink>
    </a:clrScheme>
    <a:fontScheme name="自定义 2">
      <a:majorFont>
        <a:latin typeface="MiSans Bold"/>
        <a:ea typeface="MiSans Bold"/>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14816</Words>
  <Application>Microsoft Office PowerPoint</Application>
  <PresentationFormat>Custom</PresentationFormat>
  <Paragraphs>715</Paragraphs>
  <Slides>29</Slides>
  <Notes>9</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主题</vt:lpstr>
      <vt:lpstr>1_Office 主题</vt:lpstr>
      <vt:lpstr>港口、港机及陆域照明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亮明海事（江西）灯具有限公司   Lux Marine (Jiangxi) Lighting Co., Ltd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Carole Atilade</cp:lastModifiedBy>
  <cp:revision>78</cp:revision>
  <dcterms:created xsi:type="dcterms:W3CDTF">2019-05-31T02:26:00Z</dcterms:created>
  <dcterms:modified xsi:type="dcterms:W3CDTF">2025-04-25T03:59:04Z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ICV">
    <vt:lpwstr>814ECA30C544484185DB749A4282DABA_13</vt:lpwstr>
  </property>
</Properties>
</file>